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5"/>
    <p:sldMasterId id="2147483796" r:id="rId6"/>
    <p:sldMasterId id="2147483798" r:id="rId7"/>
    <p:sldMasterId id="2147483805" r:id="rId8"/>
    <p:sldMasterId id="2147483807" r:id="rId9"/>
    <p:sldMasterId id="2147483811" r:id="rId10"/>
    <p:sldMasterId id="2147483813" r:id="rId11"/>
    <p:sldMasterId id="2147483820" r:id="rId12"/>
  </p:sldMasterIdLst>
  <p:notesMasterIdLst>
    <p:notesMasterId r:id="rId35"/>
  </p:notesMasterIdLst>
  <p:handoutMasterIdLst>
    <p:handoutMasterId r:id="rId36"/>
  </p:handoutMasterIdLst>
  <p:sldIdLst>
    <p:sldId id="312" r:id="rId13"/>
    <p:sldId id="290" r:id="rId14"/>
    <p:sldId id="316" r:id="rId15"/>
    <p:sldId id="293" r:id="rId16"/>
    <p:sldId id="295" r:id="rId17"/>
    <p:sldId id="294" r:id="rId18"/>
    <p:sldId id="315" r:id="rId19"/>
    <p:sldId id="298" r:id="rId20"/>
    <p:sldId id="299" r:id="rId21"/>
    <p:sldId id="300" r:id="rId22"/>
    <p:sldId id="301" r:id="rId23"/>
    <p:sldId id="302" r:id="rId24"/>
    <p:sldId id="311" r:id="rId25"/>
    <p:sldId id="303" r:id="rId26"/>
    <p:sldId id="304" r:id="rId27"/>
    <p:sldId id="314" r:id="rId28"/>
    <p:sldId id="297" r:id="rId29"/>
    <p:sldId id="305" r:id="rId30"/>
    <p:sldId id="306" r:id="rId31"/>
    <p:sldId id="307" r:id="rId32"/>
    <p:sldId id="308" r:id="rId33"/>
    <p:sldId id="313" r:id="rId34"/>
  </p:sldIdLst>
  <p:sldSz cx="9144000" cy="6858000" type="screen4x3"/>
  <p:notesSz cx="6934200" cy="9220200"/>
  <p:custDataLst>
    <p:tags r:id="rId37"/>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Meyer" initials="B"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AF"/>
    <a:srgbClr val="FF6600"/>
    <a:srgbClr val="11394B"/>
    <a:srgbClr val="003AD4"/>
    <a:srgbClr val="123E52"/>
    <a:srgbClr val="CFE4CD"/>
    <a:srgbClr val="E9F2E8"/>
    <a:srgbClr val="E8F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6" autoAdjust="0"/>
    <p:restoredTop sz="50227" autoAdjust="0"/>
  </p:normalViewPr>
  <p:slideViewPr>
    <p:cSldViewPr>
      <p:cViewPr varScale="1">
        <p:scale>
          <a:sx n="54" d="100"/>
          <a:sy n="54" d="100"/>
        </p:scale>
        <p:origin x="1488" y="78"/>
      </p:cViewPr>
      <p:guideLst>
        <p:guide orient="horz" pos="2160"/>
        <p:guide pos="2880"/>
      </p:guideLst>
    </p:cSldViewPr>
  </p:slideViewPr>
  <p:outlineViewPr>
    <p:cViewPr>
      <p:scale>
        <a:sx n="33" d="100"/>
        <a:sy n="33" d="100"/>
      </p:scale>
      <p:origin x="0" y="18288"/>
    </p:cViewPr>
  </p:outlineViewPr>
  <p:notesTextViewPr>
    <p:cViewPr>
      <p:scale>
        <a:sx n="200" d="100"/>
        <a:sy n="200" d="100"/>
      </p:scale>
      <p:origin x="0" y="0"/>
    </p:cViewPr>
  </p:notesTextViewPr>
  <p:sorterViewPr>
    <p:cViewPr>
      <p:scale>
        <a:sx n="80" d="100"/>
        <a:sy n="80" d="100"/>
      </p:scale>
      <p:origin x="0" y="5304"/>
    </p:cViewPr>
  </p:sorterViewPr>
  <p:notesViewPr>
    <p:cSldViewPr>
      <p:cViewPr>
        <p:scale>
          <a:sx n="40" d="100"/>
          <a:sy n="40" d="100"/>
        </p:scale>
        <p:origin x="-2328"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fontAlgn="auto">
              <a:spcBef>
                <a:spcPts val="0"/>
              </a:spcBef>
              <a:spcAft>
                <a:spcPts val="0"/>
              </a:spcAft>
              <a:defRPr sz="1200">
                <a:latin typeface="Arial" panose="020B0604020202020204" pitchFamily="34" charset="0"/>
                <a:cs typeface="+mn-cs"/>
              </a:defRPr>
            </a:lvl1pPr>
          </a:lstStyle>
          <a:p>
            <a:pPr>
              <a:defRPr/>
            </a:pPr>
            <a:endParaRPr lang="en-US" dirty="0"/>
          </a:p>
        </p:txBody>
      </p:sp>
      <p:sp>
        <p:nvSpPr>
          <p:cNvPr id="3" name="Date Placeholder 2"/>
          <p:cNvSpPr>
            <a:spLocks noGrp="1"/>
          </p:cNvSpPr>
          <p:nvPr>
            <p:ph type="dt" sz="quarter" idx="1"/>
          </p:nvPr>
        </p:nvSpPr>
        <p:spPr>
          <a:xfrm>
            <a:off x="3927475" y="0"/>
            <a:ext cx="3005138" cy="460375"/>
          </a:xfrm>
          <a:prstGeom prst="rect">
            <a:avLst/>
          </a:prstGeom>
        </p:spPr>
        <p:txBody>
          <a:bodyPr vert="horz" lIns="92309" tIns="46154" rIns="92309" bIns="46154" rtlCol="0"/>
          <a:lstStyle>
            <a:lvl1pPr algn="r" fontAlgn="auto">
              <a:spcBef>
                <a:spcPts val="0"/>
              </a:spcBef>
              <a:spcAft>
                <a:spcPts val="0"/>
              </a:spcAft>
              <a:defRPr sz="1200">
                <a:latin typeface="Arial" panose="020B0604020202020204" pitchFamily="34" charset="0"/>
                <a:cs typeface="+mn-cs"/>
              </a:defRPr>
            </a:lvl1pPr>
          </a:lstStyle>
          <a:p>
            <a:pPr>
              <a:defRPr/>
            </a:pPr>
            <a:fld id="{8ED74ADC-62E1-47BA-B95F-22CCB7A9C95A}" type="datetimeFigureOut">
              <a:rPr lang="en-US"/>
              <a:pPr>
                <a:defRPr/>
              </a:pPr>
              <a:t>8/31/2016</a:t>
            </a:fld>
            <a:endParaRPr lang="en-US" dirty="0"/>
          </a:p>
        </p:txBody>
      </p:sp>
      <p:sp>
        <p:nvSpPr>
          <p:cNvPr id="4" name="Footer Placeholder 3"/>
          <p:cNvSpPr>
            <a:spLocks noGrp="1"/>
          </p:cNvSpPr>
          <p:nvPr>
            <p:ph type="ftr" sz="quarter" idx="2"/>
          </p:nvPr>
        </p:nvSpPr>
        <p:spPr>
          <a:xfrm>
            <a:off x="0" y="8758238"/>
            <a:ext cx="3005138" cy="460375"/>
          </a:xfrm>
          <a:prstGeom prst="rect">
            <a:avLst/>
          </a:prstGeom>
        </p:spPr>
        <p:txBody>
          <a:bodyPr vert="horz" lIns="92309" tIns="46154" rIns="92309" bIns="46154"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en-US" dirty="0"/>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2309" tIns="46154" rIns="92309" bIns="46154" rtlCol="0" anchor="b"/>
          <a:lstStyle>
            <a:lvl1pPr algn="r" fontAlgn="auto">
              <a:spcBef>
                <a:spcPts val="0"/>
              </a:spcBef>
              <a:spcAft>
                <a:spcPts val="0"/>
              </a:spcAft>
              <a:defRPr sz="1200">
                <a:latin typeface="Arial" panose="020B0604020202020204" pitchFamily="34" charset="0"/>
                <a:cs typeface="+mn-cs"/>
              </a:defRPr>
            </a:lvl1pPr>
          </a:lstStyle>
          <a:p>
            <a:pPr>
              <a:defRPr/>
            </a:pPr>
            <a:fld id="{5666D5A5-C92F-4568-8BA4-306044A1AE4D}" type="slidenum">
              <a:rPr lang="en-US"/>
              <a:pPr>
                <a:defRPr/>
              </a:pPr>
              <a:t>‹#›</a:t>
            </a:fld>
            <a:endParaRPr lang="en-US" dirty="0"/>
          </a:p>
        </p:txBody>
      </p:sp>
    </p:spTree>
    <p:extLst>
      <p:ext uri="{BB962C8B-B14F-4D97-AF65-F5344CB8AC3E}">
        <p14:creationId xmlns:p14="http://schemas.microsoft.com/office/powerpoint/2010/main" val="3305104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fontAlgn="auto">
              <a:spcBef>
                <a:spcPts val="0"/>
              </a:spcBef>
              <a:spcAft>
                <a:spcPts val="0"/>
              </a:spcAft>
              <a:defRPr sz="1200">
                <a:latin typeface="Arial" panose="020B0604020202020204" pitchFamily="34" charset="0"/>
                <a:cs typeface="+mn-cs"/>
              </a:defRPr>
            </a:lvl1pPr>
          </a:lstStyle>
          <a:p>
            <a:pPr>
              <a:defRPr/>
            </a:pPr>
            <a:endParaRPr lang="en-US" dirty="0"/>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fontAlgn="auto">
              <a:spcBef>
                <a:spcPts val="0"/>
              </a:spcBef>
              <a:spcAft>
                <a:spcPts val="0"/>
              </a:spcAft>
              <a:defRPr sz="1200">
                <a:latin typeface="Arial" panose="020B0604020202020204" pitchFamily="34" charset="0"/>
                <a:cs typeface="+mn-cs"/>
              </a:defRPr>
            </a:lvl1pPr>
          </a:lstStyle>
          <a:p>
            <a:pPr>
              <a:defRPr/>
            </a:pPr>
            <a:fld id="{03A45933-A06D-422C-8690-3583D87908C9}" type="datetimeFigureOut">
              <a:rPr lang="en-US"/>
              <a:pPr>
                <a:defRPr/>
              </a:pPr>
              <a:t>8/31/2016</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dirty="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2309" tIns="46154" rIns="92309" bIns="46154" rtlCol="0" anchor="b"/>
          <a:lstStyle>
            <a:lvl1pPr algn="r" fontAlgn="auto">
              <a:spcBef>
                <a:spcPts val="0"/>
              </a:spcBef>
              <a:spcAft>
                <a:spcPts val="0"/>
              </a:spcAft>
              <a:defRPr sz="1200">
                <a:latin typeface="Arial" panose="020B0604020202020204" pitchFamily="34" charset="0"/>
                <a:cs typeface="+mn-cs"/>
              </a:defRPr>
            </a:lvl1pPr>
          </a:lstStyle>
          <a:p>
            <a:pPr>
              <a:defRPr/>
            </a:pPr>
            <a:fld id="{E8B097D6-EE9F-415D-9708-2BB67BC396CD}" type="slidenum">
              <a:rPr lang="en-US"/>
              <a:pPr>
                <a:defRPr/>
              </a:pPr>
              <a:t>‹#›</a:t>
            </a:fld>
            <a:endParaRPr lang="en-US" dirty="0"/>
          </a:p>
        </p:txBody>
      </p:sp>
    </p:spTree>
    <p:extLst>
      <p:ext uri="{BB962C8B-B14F-4D97-AF65-F5344CB8AC3E}">
        <p14:creationId xmlns:p14="http://schemas.microsoft.com/office/powerpoint/2010/main" val="2594759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alohahsap.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lohahsap.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Welcome to the Test Administrator Interface for Online Testing training module.</a:t>
            </a:r>
            <a:r>
              <a:rPr lang="en-US" altLang="en-US" baseline="0" dirty="0" smtClean="0">
                <a:latin typeface="Arial" charset="0"/>
              </a:rPr>
              <a:t> </a:t>
            </a:r>
            <a:r>
              <a:rPr lang="en-US" altLang="en-US" dirty="0" smtClean="0">
                <a:latin typeface="Arial" charset="0"/>
              </a:rPr>
              <a:t>It is designed to help you understand the Test Administrator (TA) Interface that you will use during online testing.</a:t>
            </a:r>
            <a:r>
              <a:rPr lang="en-US" altLang="en-US" baseline="0" dirty="0" smtClean="0">
                <a:latin typeface="Arial" charset="0"/>
              </a:rPr>
              <a:t> </a:t>
            </a:r>
            <a:r>
              <a:rPr lang="en-US" altLang="ja-JP" dirty="0" smtClean="0">
                <a:latin typeface="Arial" charset="0"/>
              </a:rPr>
              <a:t>The presentation is </a:t>
            </a:r>
            <a:r>
              <a:rPr lang="en-US" altLang="ja-JP" b="0" dirty="0" smtClean="0">
                <a:latin typeface="Arial" charset="0"/>
              </a:rPr>
              <a:t>estimated</a:t>
            </a:r>
            <a:r>
              <a:rPr lang="en-US" altLang="ja-JP" dirty="0" smtClean="0">
                <a:latin typeface="Arial" charset="0"/>
              </a:rPr>
              <a:t> to take about 30 minutes. </a:t>
            </a:r>
            <a:endParaRPr lang="en-US" alt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11DA8153-DAF8-4F83-88AD-CDA5D3855AB5}" type="slidenum">
              <a:rPr lang="en-US"/>
              <a:pPr>
                <a:defRPr/>
              </a:pPr>
              <a:t>1</a:t>
            </a:fld>
            <a:endParaRPr lang="en-US" dirty="0"/>
          </a:p>
        </p:txBody>
      </p:sp>
    </p:spTree>
    <p:extLst>
      <p:ext uri="{BB962C8B-B14F-4D97-AF65-F5344CB8AC3E}">
        <p14:creationId xmlns:p14="http://schemas.microsoft.com/office/powerpoint/2010/main" val="2565757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Once you start the test session and students log in, you must approve their test settings before they can access their tests. It is very important that you pay close attention to the test name prior to approving to be sure that students selected the appropriate test.</a:t>
            </a:r>
            <a:r>
              <a:rPr lang="en-US" altLang="en-US" baseline="0" dirty="0" smtClean="0">
                <a:latin typeface="Arial" charset="0"/>
              </a:rPr>
              <a:t> </a:t>
            </a:r>
            <a:r>
              <a:rPr lang="en-US" altLang="en-US" dirty="0" smtClean="0">
                <a:latin typeface="Arial" charset="0"/>
              </a:rPr>
              <a:t>You can do this by clicking the [</a:t>
            </a:r>
            <a:r>
              <a:rPr lang="en-US" altLang="ja-JP" dirty="0" smtClean="0">
                <a:latin typeface="Arial" charset="0"/>
              </a:rPr>
              <a:t>Approv</a:t>
            </a:r>
            <a:r>
              <a:rPr lang="en-US" altLang="ja-JP" u="none" dirty="0" smtClean="0">
                <a:latin typeface="Arial" charset="0"/>
              </a:rPr>
              <a:t>als</a:t>
            </a:r>
            <a:r>
              <a:rPr lang="en-US" altLang="ja-JP" dirty="0" smtClean="0">
                <a:latin typeface="Arial" charset="0"/>
              </a:rPr>
              <a:t>] button.</a:t>
            </a:r>
            <a:r>
              <a:rPr lang="en-US" altLang="ja-JP" baseline="0" dirty="0" smtClean="0">
                <a:latin typeface="Arial" charset="0"/>
              </a:rPr>
              <a:t> </a:t>
            </a:r>
            <a:r>
              <a:rPr lang="en-US" altLang="ja-JP" dirty="0" smtClean="0">
                <a:latin typeface="Arial" charset="0"/>
              </a:rPr>
              <a:t>A list of students will display, organized by test name.</a:t>
            </a:r>
            <a:r>
              <a:rPr lang="en-US" altLang="ja-JP" baseline="0" dirty="0" smtClean="0">
                <a:latin typeface="Arial" charset="0"/>
              </a:rPr>
              <a:t> </a:t>
            </a:r>
            <a:r>
              <a:rPr lang="en-US" altLang="ja-JP" dirty="0" smtClean="0">
                <a:latin typeface="Arial" charset="0"/>
              </a:rPr>
              <a:t>You should review the list to make sure that all students chose the correct content area and test.</a:t>
            </a:r>
            <a:r>
              <a:rPr lang="en-US" altLang="ja-JP" baseline="0" dirty="0" smtClean="0">
                <a:latin typeface="Arial" charset="0"/>
              </a:rPr>
              <a:t> </a:t>
            </a:r>
            <a:r>
              <a:rPr lang="en-US" altLang="ja-JP" dirty="0" smtClean="0">
                <a:latin typeface="Arial" charset="0"/>
              </a:rPr>
              <a:t>You should also ensure that all of the settings that each student should have are correct.</a:t>
            </a:r>
            <a:r>
              <a:rPr lang="en-US" altLang="ja-JP" baseline="0" dirty="0" smtClean="0">
                <a:latin typeface="Arial" charset="0"/>
              </a:rPr>
              <a:t> </a:t>
            </a:r>
            <a:r>
              <a:rPr lang="en-US" altLang="ja-JP" dirty="0" smtClean="0">
                <a:latin typeface="Arial" charset="0"/>
              </a:rPr>
              <a:t>This is done using the [</a:t>
            </a:r>
            <a:r>
              <a:rPr lang="en-US" altLang="ja-JP" u="none" dirty="0" smtClean="0">
                <a:latin typeface="Arial" charset="0"/>
              </a:rPr>
              <a:t>Eye</a:t>
            </a:r>
            <a:r>
              <a:rPr lang="en-US" altLang="ja-JP" dirty="0" smtClean="0">
                <a:latin typeface="Arial" charset="0"/>
              </a:rPr>
              <a:t>] button </a:t>
            </a:r>
            <a:r>
              <a:rPr lang="en-US" altLang="ja-JP" u="none" dirty="0" smtClean="0">
                <a:latin typeface="Arial" charset="0"/>
              </a:rPr>
              <a:t>in the See Details column</a:t>
            </a:r>
            <a:r>
              <a:rPr lang="en-US" altLang="ja-JP" dirty="0" smtClean="0">
                <a:latin typeface="Arial" charset="0"/>
              </a:rPr>
              <a:t>.</a:t>
            </a:r>
            <a:r>
              <a:rPr lang="en-US" altLang="ja-JP" baseline="0" dirty="0" smtClean="0">
                <a:latin typeface="Arial" charset="0"/>
              </a:rPr>
              <a:t> </a:t>
            </a:r>
            <a:r>
              <a:rPr lang="en-US" altLang="ja-JP" dirty="0" smtClean="0">
                <a:latin typeface="Arial" charset="0"/>
              </a:rPr>
              <a:t>We will talk more about that in a few moments.</a:t>
            </a:r>
          </a:p>
          <a:p>
            <a:pPr eaLnBrk="1" hangingPunct="1">
              <a:spcBef>
                <a:spcPct val="0"/>
              </a:spcBef>
            </a:pPr>
            <a:endParaRPr lang="en-US" altLang="en-US" dirty="0" smtClean="0">
              <a:latin typeface="Arial" charset="0"/>
            </a:endParaRPr>
          </a:p>
          <a:p>
            <a:pPr eaLnBrk="1" hangingPunct="1">
              <a:spcBef>
                <a:spcPct val="0"/>
              </a:spcBef>
            </a:pPr>
            <a:r>
              <a:rPr lang="en-US" altLang="en-US" dirty="0" smtClean="0">
                <a:latin typeface="Arial" charset="0"/>
              </a:rPr>
              <a:t>If no changes are needed, select [</a:t>
            </a:r>
            <a:r>
              <a:rPr lang="en-US" altLang="ja-JP" dirty="0" smtClean="0">
                <a:latin typeface="Arial" charset="0"/>
              </a:rPr>
              <a:t>Approve All Students] to admit all students to the session.</a:t>
            </a:r>
            <a:r>
              <a:rPr lang="en-US" altLang="ja-JP" baseline="0" dirty="0" smtClean="0">
                <a:latin typeface="Arial" charset="0"/>
              </a:rPr>
              <a:t> </a:t>
            </a:r>
            <a:r>
              <a:rPr lang="en-US" altLang="ja-JP" dirty="0" smtClean="0">
                <a:latin typeface="Arial" charset="0"/>
              </a:rPr>
              <a:t>If a student selected an incorrect test, you must deny that student entry to the test </a:t>
            </a:r>
            <a:r>
              <a:rPr lang="en-US" altLang="ja-JP" u="none" dirty="0" smtClean="0">
                <a:latin typeface="Arial" charset="0"/>
              </a:rPr>
              <a:t>session by clicking the</a:t>
            </a:r>
            <a:r>
              <a:rPr lang="en-US" altLang="ja-JP" u="none" baseline="0" dirty="0" smtClean="0">
                <a:latin typeface="Arial" charset="0"/>
              </a:rPr>
              <a:t> [X] button in the Action column</a:t>
            </a:r>
            <a:r>
              <a:rPr lang="en-US" altLang="ja-JP" u="none" dirty="0" smtClean="0">
                <a:latin typeface="Arial" charset="0"/>
              </a:rPr>
              <a:t>.  </a:t>
            </a:r>
          </a:p>
          <a:p>
            <a:pPr eaLnBrk="1" hangingPunct="1">
              <a:spcBef>
                <a:spcPct val="0"/>
              </a:spcBef>
            </a:pPr>
            <a:endParaRPr lang="en-US" altLang="en-US" dirty="0" smtClean="0">
              <a:latin typeface="Arial" charset="0"/>
            </a:endParaRPr>
          </a:p>
        </p:txBody>
      </p:sp>
      <p:sp>
        <p:nvSpPr>
          <p:cNvPr id="5018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1961D4-03D7-43A0-A4D7-2E2109B20A3D}" type="slidenum">
              <a:rPr lang="en-US" altLang="en-US" smtClean="0">
                <a:latin typeface="Arial" panose="020B0604020202020204" pitchFamily="34" charset="0"/>
              </a:rPr>
              <a:pPr fontAlgn="base">
                <a:spcBef>
                  <a:spcPct val="0"/>
                </a:spcBef>
                <a:spcAft>
                  <a:spcPct val="0"/>
                </a:spcAft>
                <a:defRPr/>
              </a:pPr>
              <a:t>10</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74841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Although you can approve all students at the same time, students must be individually denied entry into the test session.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You should deny students entry into the session in these circumstances: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The student is not supposed to enter this session.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The student’</a:t>
            </a:r>
            <a:r>
              <a:rPr lang="en-US" altLang="ja-JP" dirty="0" smtClean="0">
                <a:latin typeface="Arial" panose="020B0604020202020204" pitchFamily="34" charset="0"/>
                <a:cs typeface="Arial" panose="020B0604020202020204" pitchFamily="34" charset="0"/>
              </a:rPr>
              <a:t>s demographic information is incorrect.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The student’</a:t>
            </a:r>
            <a:r>
              <a:rPr lang="en-US" altLang="ja-JP" dirty="0" smtClean="0">
                <a:latin typeface="Arial" panose="020B0604020202020204" pitchFamily="34" charset="0"/>
                <a:cs typeface="Arial" panose="020B0604020202020204" pitchFamily="34" charset="0"/>
              </a:rPr>
              <a:t>s required accommodations are incorrect.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Denying the student entry into the test session will not prevent other </a:t>
            </a:r>
            <a:r>
              <a:rPr lang="en-US" altLang="en-US" u="none" dirty="0" smtClean="0">
                <a:latin typeface="Arial" panose="020B0604020202020204" pitchFamily="34" charset="0"/>
                <a:cs typeface="Arial" panose="020B0604020202020204" pitchFamily="34" charset="0"/>
              </a:rPr>
              <a:t>approved</a:t>
            </a:r>
            <a:r>
              <a:rPr lang="en-US" altLang="en-US" dirty="0" smtClean="0">
                <a:latin typeface="Arial" panose="020B0604020202020204" pitchFamily="34" charset="0"/>
                <a:cs typeface="Arial" panose="020B0604020202020204" pitchFamily="34" charset="0"/>
              </a:rPr>
              <a:t> students from beginning their tests.</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If the student’</a:t>
            </a:r>
            <a:r>
              <a:rPr lang="en-US" altLang="ja-JP" dirty="0" smtClean="0">
                <a:latin typeface="Arial" panose="020B0604020202020204" pitchFamily="34" charset="0"/>
                <a:cs typeface="Arial" panose="020B0604020202020204" pitchFamily="34" charset="0"/>
              </a:rPr>
              <a:t>s test settings are incorrect, the settings must be updated in TIDE or the TA Interface before the student takes the test. Contact your</a:t>
            </a:r>
            <a:r>
              <a:rPr lang="en-US" altLang="ja-JP" baseline="0"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Test Coordinator to have the settings updated. This will prevent resetting the test for the student later.</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 </a:t>
            </a:r>
          </a:p>
          <a:p>
            <a:pPr eaLnBrk="1" hangingPunct="1">
              <a:lnSpc>
                <a:spcPct val="90000"/>
              </a:lnSpc>
              <a:spcBef>
                <a:spcPct val="0"/>
              </a:spcBef>
            </a:pPr>
            <a:r>
              <a:rPr lang="en-US" altLang="en-US" dirty="0" smtClean="0">
                <a:latin typeface="Arial" panose="020B0604020202020204" pitchFamily="34" charset="0"/>
                <a:cs typeface="Arial" panose="020B0604020202020204" pitchFamily="34" charset="0"/>
              </a:rPr>
              <a:t>Note that no settings can be changed while the student is actively testing. Once a student begins testing, the language option cannot be changed without resetting the test opportunity. Updates to background color or font size will take effect only after the student logs out and resumes testing.</a:t>
            </a:r>
          </a:p>
          <a:p>
            <a:pPr eaLnBrk="1" hangingPunct="1">
              <a:spcBef>
                <a:spcPct val="0"/>
              </a:spcBef>
            </a:pPr>
            <a:endParaRPr lang="en-US" altLang="en-US" b="1" dirty="0" smtClean="0">
              <a:latin typeface="Arial" charset="0"/>
            </a:endParaRPr>
          </a:p>
          <a:p>
            <a:pPr eaLnBrk="1" hangingPunct="1">
              <a:spcBef>
                <a:spcPct val="0"/>
              </a:spcBef>
            </a:pPr>
            <a:endParaRPr lang="en-US" altLang="en-US" dirty="0" smtClean="0">
              <a:latin typeface="Arial" charset="0"/>
            </a:endParaRPr>
          </a:p>
        </p:txBody>
      </p:sp>
      <p:sp>
        <p:nvSpPr>
          <p:cNvPr id="512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B21144C-6FFF-48CE-9E9A-C9165B1F148A}" type="slidenum">
              <a:rPr lang="en-US" altLang="en-US" smtClean="0">
                <a:latin typeface="Arial" panose="020B0604020202020204" pitchFamily="34" charset="0"/>
              </a:rPr>
              <a:pPr fontAlgn="base">
                <a:spcBef>
                  <a:spcPct val="0"/>
                </a:spcBef>
                <a:spcAft>
                  <a:spcPct val="0"/>
                </a:spcAft>
                <a:defRPr/>
              </a:pPr>
              <a:t>11</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9713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ct val="0"/>
              </a:spcBef>
              <a:spcAft>
                <a:spcPts val="0"/>
              </a:spcAft>
              <a:defRPr/>
            </a:pPr>
            <a:r>
              <a:rPr lang="en-US" altLang="en-US" dirty="0" smtClean="0"/>
              <a:t>If you need to change test settings for a student, click the </a:t>
            </a:r>
            <a:r>
              <a:rPr lang="en-US" altLang="ja-JP" u="none" dirty="0" smtClean="0"/>
              <a:t>[Eye]</a:t>
            </a:r>
            <a:r>
              <a:rPr lang="en-US" altLang="ja-JP" dirty="0" smtClean="0"/>
              <a:t> </a:t>
            </a:r>
            <a:r>
              <a:rPr lang="en-US" altLang="ja-JP" u="none" dirty="0" smtClean="0"/>
              <a:t>button in the See Details</a:t>
            </a:r>
            <a:r>
              <a:rPr lang="en-US" altLang="ja-JP" u="none" baseline="0" dirty="0" smtClean="0"/>
              <a:t> column</a:t>
            </a:r>
            <a:r>
              <a:rPr lang="en-US" altLang="ja-JP" u="none" dirty="0" smtClean="0"/>
              <a:t>.</a:t>
            </a:r>
            <a:r>
              <a:rPr lang="en-US" altLang="ja-JP" u="none" baseline="0" dirty="0" smtClean="0"/>
              <a:t> </a:t>
            </a:r>
            <a:r>
              <a:rPr lang="en-US" altLang="ja-JP" dirty="0" smtClean="0"/>
              <a:t>The Test Settings screen will appear, with the student’s information at the top.</a:t>
            </a:r>
            <a:r>
              <a:rPr lang="en-US" altLang="ja-JP" baseline="0" dirty="0" smtClean="0"/>
              <a:t> </a:t>
            </a:r>
            <a:r>
              <a:rPr lang="en-US" altLang="ja-JP" dirty="0" smtClean="0"/>
              <a:t>You will be able to view but not change </a:t>
            </a:r>
            <a:r>
              <a:rPr lang="en-US" altLang="ja-JP" u="none" strike="noStrike" baseline="0" dirty="0" smtClean="0"/>
              <a:t>any read-only settings in this window</a:t>
            </a:r>
            <a:r>
              <a:rPr lang="en-US" altLang="ja-JP" dirty="0" smtClean="0"/>
              <a:t>.</a:t>
            </a:r>
            <a:r>
              <a:rPr lang="en-US" altLang="ja-JP" baseline="0" dirty="0" smtClean="0"/>
              <a:t> </a:t>
            </a:r>
            <a:r>
              <a:rPr lang="en-US" altLang="ja-JP" dirty="0" smtClean="0"/>
              <a:t>These test settings must be set up by an authorized user in TIDE prior to testing. See the </a:t>
            </a:r>
            <a:r>
              <a:rPr lang="en-US" altLang="ja-JP" i="1" dirty="0" smtClean="0"/>
              <a:t>TIDE User Guide</a:t>
            </a:r>
            <a:r>
              <a:rPr lang="en-US" altLang="ja-JP" dirty="0" smtClean="0"/>
              <a:t> for more information.  </a:t>
            </a:r>
          </a:p>
          <a:p>
            <a:pPr eaLnBrk="1" fontAlgn="auto" hangingPunct="1">
              <a:spcBef>
                <a:spcPct val="0"/>
              </a:spcBef>
              <a:spcAft>
                <a:spcPts val="0"/>
              </a:spcAft>
              <a:defRPr/>
            </a:pPr>
            <a:endParaRPr lang="en-US" altLang="ja-JP" dirty="0" smtClean="0"/>
          </a:p>
          <a:p>
            <a:pPr eaLnBrk="1" fontAlgn="auto" hangingPunct="1">
              <a:spcBef>
                <a:spcPct val="0"/>
              </a:spcBef>
              <a:spcAft>
                <a:spcPts val="0"/>
              </a:spcAft>
              <a:defRPr/>
            </a:pPr>
            <a:r>
              <a:rPr lang="en-US" altLang="ja-JP" dirty="0" smtClean="0"/>
              <a:t>You will be able to view and change </a:t>
            </a:r>
            <a:r>
              <a:rPr lang="en-US" altLang="ja-JP" u="none" strike="noStrike" dirty="0" smtClean="0"/>
              <a:t>any editable settings in this</a:t>
            </a:r>
            <a:r>
              <a:rPr lang="en-US" altLang="ja-JP" u="none" strike="noStrike" baseline="0" dirty="0" smtClean="0"/>
              <a:t> window</a:t>
            </a:r>
            <a:r>
              <a:rPr lang="en-US" altLang="ja-JP" dirty="0" smtClean="0"/>
              <a:t>.</a:t>
            </a:r>
            <a:r>
              <a:rPr lang="en-US" altLang="ja-JP" baseline="0" dirty="0" smtClean="0"/>
              <a:t> </a:t>
            </a:r>
            <a:r>
              <a:rPr lang="en-US" altLang="ja-JP" dirty="0" smtClean="0"/>
              <a:t>After making your selection, click the [Set] button to change the setting without approving the student.</a:t>
            </a:r>
            <a:r>
              <a:rPr lang="en-US" altLang="ja-JP" baseline="0" dirty="0" smtClean="0"/>
              <a:t> </a:t>
            </a:r>
            <a:r>
              <a:rPr lang="en-US" altLang="ja-JP" u="none" dirty="0" smtClean="0"/>
              <a:t>To both change s</a:t>
            </a:r>
            <a:r>
              <a:rPr lang="en-US" altLang="ja-JP" dirty="0" smtClean="0"/>
              <a:t>ettings and approve the student for testing, click the [Set &amp; Approve] button.</a:t>
            </a:r>
            <a:r>
              <a:rPr lang="en-US" altLang="ja-JP" baseline="0" dirty="0" smtClean="0"/>
              <a:t> </a:t>
            </a:r>
            <a:r>
              <a:rPr lang="en-US" altLang="ja-JP" dirty="0" smtClean="0"/>
              <a:t>Note that the </a:t>
            </a:r>
            <a:r>
              <a:rPr lang="en-US" altLang="ja-JP" u="none" strike="noStrike" dirty="0" smtClean="0"/>
              <a:t>Test Settings </a:t>
            </a:r>
            <a:r>
              <a:rPr lang="en-US" altLang="ja-JP" dirty="0" smtClean="0"/>
              <a:t>screen may not appear exactly as it does in the screenshot shown, depending on your user role and permissions.</a:t>
            </a:r>
            <a:endParaRPr lang="en-US" altLang="ja-JP" dirty="0" smtClean="0">
              <a:solidFill>
                <a:srgbClr val="FF0000"/>
              </a:solidFill>
            </a:endParaRPr>
          </a:p>
        </p:txBody>
      </p:sp>
      <p:sp>
        <p:nvSpPr>
          <p:cNvPr id="522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660ED5F-3D7D-47BA-9F34-5A9E1DF57873}" type="slidenum">
              <a:rPr lang="en-US" altLang="en-US" smtClean="0">
                <a:latin typeface="Arial" panose="020B0604020202020204" pitchFamily="34" charset="0"/>
              </a:rPr>
              <a:pPr fontAlgn="base">
                <a:spcBef>
                  <a:spcPct val="0"/>
                </a:spcBef>
                <a:spcAft>
                  <a:spcPct val="0"/>
                </a:spcAft>
                <a:defRPr/>
              </a:pPr>
              <a:t>12</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89725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Some of the universal tools available by default may not be appropriate for some students.</a:t>
            </a:r>
            <a:r>
              <a:rPr lang="en-US" altLang="en-US" baseline="0" dirty="0" smtClean="0">
                <a:latin typeface="Arial" charset="0"/>
              </a:rPr>
              <a:t> </a:t>
            </a:r>
            <a:r>
              <a:rPr lang="en-US" altLang="en-US" dirty="0" smtClean="0">
                <a:latin typeface="Arial" charset="0"/>
              </a:rPr>
              <a:t>If you need to turn a universal tool off or on for a student, you must do so before testing begins.</a:t>
            </a:r>
            <a:r>
              <a:rPr lang="en-US" altLang="en-US" baseline="0" dirty="0" smtClean="0">
                <a:latin typeface="Arial" charset="0"/>
              </a:rPr>
              <a:t> </a:t>
            </a:r>
            <a:r>
              <a:rPr lang="en-US" altLang="en-US" dirty="0" smtClean="0">
                <a:latin typeface="Arial" charset="0"/>
              </a:rPr>
              <a:t>Use the selectors in the Test Settings screen to enable or disable the appropriate settings.  </a:t>
            </a:r>
          </a:p>
          <a:p>
            <a:pPr eaLnBrk="1" hangingPunct="1">
              <a:spcBef>
                <a:spcPct val="0"/>
              </a:spcBef>
            </a:pPr>
            <a:endParaRPr lang="en-US" altLang="en-US" dirty="0" smtClean="0">
              <a:latin typeface="Arial" charset="0"/>
            </a:endParaRPr>
          </a:p>
          <a:p>
            <a:pPr eaLnBrk="1" hangingPunct="1">
              <a:spcBef>
                <a:spcPct val="0"/>
              </a:spcBef>
            </a:pPr>
            <a:r>
              <a:rPr lang="en-US" altLang="en-US" dirty="0" smtClean="0">
                <a:latin typeface="Arial" charset="0"/>
              </a:rPr>
              <a:t>Some settings are managed using the TA Interface while other accessibility resources must be set up in TIDE prior to testing.</a:t>
            </a:r>
            <a:r>
              <a:rPr lang="en-US" altLang="en-US" baseline="0" dirty="0" smtClean="0">
                <a:latin typeface="Arial" charset="0"/>
              </a:rPr>
              <a:t> </a:t>
            </a:r>
            <a:r>
              <a:rPr lang="en-US" altLang="en-US" dirty="0" smtClean="0">
                <a:latin typeface="Arial" charset="0"/>
              </a:rPr>
              <a:t>For more information, consult the </a:t>
            </a:r>
            <a:r>
              <a:rPr lang="en-US" altLang="en-US" i="1" dirty="0" smtClean="0">
                <a:latin typeface="Arial" charset="0"/>
              </a:rPr>
              <a:t>Usability, Accessibility and Accommodations Guidelines</a:t>
            </a:r>
            <a:r>
              <a:rPr lang="en-US" altLang="en-US" dirty="0" smtClean="0">
                <a:latin typeface="Arial" charset="0"/>
              </a:rPr>
              <a:t>, available on the</a:t>
            </a:r>
            <a:r>
              <a:rPr lang="en-US" altLang="en-US" baseline="0" dirty="0" smtClean="0">
                <a:latin typeface="Arial" charset="0"/>
              </a:rPr>
              <a:t> </a:t>
            </a:r>
            <a:r>
              <a:rPr lang="en-US" sz="1200" u="none" dirty="0" smtClean="0">
                <a:solidFill>
                  <a:schemeClr val="tx1"/>
                </a:solidFill>
                <a:hlinkClick r:id="rId3"/>
              </a:rPr>
              <a:t>alohahsap.org</a:t>
            </a:r>
            <a:r>
              <a:rPr lang="en-US" altLang="en-US" strike="noStrike" dirty="0" smtClean="0">
                <a:latin typeface="Arial" charset="0"/>
              </a:rPr>
              <a:t> </a:t>
            </a:r>
            <a:r>
              <a:rPr lang="en-US" altLang="en-US" dirty="0" smtClean="0">
                <a:latin typeface="Arial" charset="0"/>
              </a:rPr>
              <a:t>website.</a:t>
            </a:r>
            <a:r>
              <a:rPr lang="en-US" altLang="en-US" baseline="0" dirty="0" smtClean="0">
                <a:latin typeface="Arial" charset="0"/>
              </a:rPr>
              <a:t> </a:t>
            </a:r>
            <a:r>
              <a:rPr lang="en-US" altLang="en-US" dirty="0" smtClean="0">
                <a:latin typeface="Arial" charset="0"/>
              </a:rPr>
              <a:t>As noted previously, the </a:t>
            </a:r>
            <a:r>
              <a:rPr lang="en-US" altLang="en-US" u="none" strike="noStrike" dirty="0" smtClean="0">
                <a:latin typeface="Arial" charset="0"/>
              </a:rPr>
              <a:t>Test Settings </a:t>
            </a:r>
            <a:r>
              <a:rPr lang="en-US" altLang="en-US" dirty="0" smtClean="0">
                <a:latin typeface="Arial" charset="0"/>
              </a:rPr>
              <a:t>screen may not appear exactly as shown here, depending upon your user role and permissions.</a:t>
            </a:r>
          </a:p>
        </p:txBody>
      </p:sp>
      <p:sp>
        <p:nvSpPr>
          <p:cNvPr id="532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CD9D0E6-A157-4D6D-9365-48E7183BD31C}" type="slidenum">
              <a:rPr lang="en-US" altLang="en-US" smtClean="0">
                <a:latin typeface="Arial" panose="020B0604020202020204" pitchFamily="34" charset="0"/>
              </a:rPr>
              <a:pPr fontAlgn="base">
                <a:spcBef>
                  <a:spcPct val="0"/>
                </a:spcBef>
                <a:spcAft>
                  <a:spcPct val="0"/>
                </a:spcAft>
                <a:defRPr/>
              </a:pPr>
              <a:t>13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53586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Once students log in and </a:t>
            </a:r>
            <a:r>
              <a:rPr lang="en-US" altLang="en-US" u="none" dirty="0" smtClean="0">
                <a:latin typeface="Arial" charset="0"/>
              </a:rPr>
              <a:t>are</a:t>
            </a:r>
            <a:r>
              <a:rPr lang="en-US" altLang="en-US" dirty="0" smtClean="0">
                <a:latin typeface="Arial" charset="0"/>
              </a:rPr>
              <a:t> approved for testing, you can monitor their status from this screen.</a:t>
            </a:r>
            <a:r>
              <a:rPr lang="en-US" altLang="en-US" baseline="0" dirty="0" smtClean="0">
                <a:latin typeface="Arial" charset="0"/>
              </a:rPr>
              <a:t> </a:t>
            </a:r>
            <a:r>
              <a:rPr lang="en-US" altLang="en-US" dirty="0" smtClean="0">
                <a:latin typeface="Arial" charset="0"/>
              </a:rPr>
              <a:t>A table shows each student’</a:t>
            </a:r>
            <a:r>
              <a:rPr lang="en-US" altLang="ja-JP" dirty="0" smtClean="0">
                <a:latin typeface="Arial" charset="0"/>
              </a:rPr>
              <a:t>s name, SSID, Opportunity Number, Test Name, </a:t>
            </a:r>
            <a:r>
              <a:rPr lang="en-US" altLang="ja-JP" u="none" dirty="0" smtClean="0">
                <a:latin typeface="Arial" charset="0"/>
              </a:rPr>
              <a:t>Requests, Student Status</a:t>
            </a:r>
            <a:r>
              <a:rPr lang="en-US" altLang="ja-JP" dirty="0" smtClean="0">
                <a:latin typeface="Arial" charset="0"/>
              </a:rPr>
              <a:t>, Test Settings, and a Pause Test option. </a:t>
            </a:r>
          </a:p>
          <a:p>
            <a:pPr eaLnBrk="1" hangingPunct="1">
              <a:spcBef>
                <a:spcPct val="0"/>
              </a:spcBef>
            </a:pPr>
            <a:endParaRPr lang="en-US" altLang="ja-JP" u="sng" strike="sngStrike" dirty="0" smtClean="0">
              <a:latin typeface="Arial" charset="0"/>
            </a:endParaRPr>
          </a:p>
          <a:p>
            <a:pPr eaLnBrk="1" hangingPunct="1">
              <a:spcBef>
                <a:spcPct val="0"/>
              </a:spcBef>
            </a:pPr>
            <a:r>
              <a:rPr lang="en-US" altLang="ja-JP" u="none" dirty="0" smtClean="0">
                <a:latin typeface="Arial" charset="0"/>
              </a:rPr>
              <a:t>The Requests</a:t>
            </a:r>
            <a:r>
              <a:rPr lang="en-US" altLang="ja-JP" u="none" baseline="0" dirty="0" smtClean="0">
                <a:latin typeface="Arial" charset="0"/>
              </a:rPr>
              <a:t> column displays a notification when students request a printout. </a:t>
            </a:r>
            <a:r>
              <a:rPr lang="en-US" altLang="ja-JP" u="none" dirty="0" smtClean="0">
                <a:latin typeface="Arial" charset="0"/>
              </a:rPr>
              <a:t>W</a:t>
            </a:r>
            <a:r>
              <a:rPr lang="en-US" altLang="ja-JP" dirty="0" smtClean="0">
                <a:latin typeface="Arial" charset="0"/>
              </a:rPr>
              <a:t>e will discuss this in more detail shortly.  </a:t>
            </a:r>
          </a:p>
          <a:p>
            <a:pPr eaLnBrk="1" hangingPunct="1">
              <a:spcBef>
                <a:spcPct val="0"/>
              </a:spcBef>
            </a:pPr>
            <a:endParaRPr lang="en-US" altLang="ja-JP" dirty="0" smtClean="0">
              <a:latin typeface="Arial" charset="0"/>
            </a:endParaRPr>
          </a:p>
          <a:p>
            <a:pPr eaLnBrk="1" hangingPunct="1">
              <a:spcBef>
                <a:spcPct val="0"/>
              </a:spcBef>
            </a:pPr>
            <a:r>
              <a:rPr lang="en-US" altLang="ja-JP" dirty="0" smtClean="0">
                <a:latin typeface="Arial" charset="0"/>
              </a:rPr>
              <a:t>The Test </a:t>
            </a:r>
            <a:r>
              <a:rPr lang="en-US" altLang="ja-JP" u="none" dirty="0" smtClean="0">
                <a:latin typeface="Arial" charset="0"/>
              </a:rPr>
              <a:t>Settings column will </a:t>
            </a:r>
            <a:r>
              <a:rPr lang="en-US" altLang="ja-JP" dirty="0" smtClean="0">
                <a:latin typeface="Arial" charset="0"/>
              </a:rPr>
              <a:t>display either Standard or Custom. This column displays Custom when a student’s test settings are different from the default settings for that test. Click the [</a:t>
            </a:r>
            <a:r>
              <a:rPr lang="en-US" altLang="ja-JP" u="none" dirty="0" smtClean="0">
                <a:latin typeface="Arial" charset="0"/>
              </a:rPr>
              <a:t>Eye] </a:t>
            </a:r>
            <a:r>
              <a:rPr lang="en-US" altLang="ja-JP" dirty="0" smtClean="0">
                <a:latin typeface="Arial" charset="0"/>
              </a:rPr>
              <a:t>button to view a student’s test settings.  </a:t>
            </a:r>
          </a:p>
          <a:p>
            <a:pPr eaLnBrk="1" hangingPunct="1">
              <a:spcBef>
                <a:spcPct val="0"/>
              </a:spcBef>
            </a:pPr>
            <a:endParaRPr lang="en-US" altLang="en-US" dirty="0" smtClean="0">
              <a:latin typeface="Arial" charset="0"/>
            </a:endParaRPr>
          </a:p>
          <a:p>
            <a:pPr eaLnBrk="1" hangingPunct="1">
              <a:spcBef>
                <a:spcPct val="0"/>
              </a:spcBef>
            </a:pPr>
            <a:r>
              <a:rPr lang="en-US" altLang="en-US" dirty="0" smtClean="0">
                <a:latin typeface="Arial" charset="0"/>
              </a:rPr>
              <a:t>The Student Status column indicates the student’</a:t>
            </a:r>
            <a:r>
              <a:rPr lang="en-US" altLang="ja-JP" dirty="0" smtClean="0">
                <a:latin typeface="Arial" charset="0"/>
              </a:rPr>
              <a:t>s progress through the items in the test. It shows the total number of items completed thus far and the total number of items in the test.</a:t>
            </a:r>
          </a:p>
          <a:p>
            <a:pPr eaLnBrk="1" hangingPunct="1">
              <a:spcBef>
                <a:spcPct val="0"/>
              </a:spcBef>
            </a:pPr>
            <a:endParaRPr lang="en-US" altLang="en-US" dirty="0" smtClean="0">
              <a:latin typeface="Arial" charset="0"/>
            </a:endParaRPr>
          </a:p>
        </p:txBody>
      </p:sp>
      <p:sp>
        <p:nvSpPr>
          <p:cNvPr id="542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E8C367-99A8-465F-93FB-7F5E61F59531}" type="slidenum">
              <a:rPr lang="en-US" altLang="en-US" smtClean="0">
                <a:latin typeface="Arial" panose="020B0604020202020204" pitchFamily="34" charset="0"/>
              </a:rPr>
              <a:pPr fontAlgn="base">
                <a:spcBef>
                  <a:spcPct val="0"/>
                </a:spcBef>
                <a:spcAft>
                  <a:spcPct val="0"/>
                </a:spcAft>
                <a:defRPr/>
              </a:pPr>
              <a:t>14</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00195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charset="0"/>
              </a:rPr>
              <a:t>The Print on Demand feature is available only for students who require it. Please contact your Test Coordinator if your student needs this accommodation</a:t>
            </a:r>
            <a:r>
              <a:rPr lang="en-US" altLang="en-US" baseline="0" dirty="0" smtClean="0">
                <a:latin typeface="Arial" charset="0"/>
              </a:rPr>
              <a:t> so that they may submit a request form to the Assessment Section. </a:t>
            </a:r>
            <a:r>
              <a:rPr lang="en-US" altLang="ja-JP" dirty="0" smtClean="0">
                <a:latin typeface="Arial" charset="0"/>
              </a:rPr>
              <a:t>It is a testing impropriety to apply this restricted resource for a student who does not have an IEP or 504 plan documenting his or her need for the accommodation.</a:t>
            </a:r>
          </a:p>
          <a:p>
            <a:pPr eaLnBrk="1" hangingPunct="1">
              <a:lnSpc>
                <a:spcPct val="90000"/>
              </a:lnSpc>
              <a:spcBef>
                <a:spcPct val="0"/>
              </a:spcBef>
            </a:pPr>
            <a:r>
              <a:rPr lang="en-US" altLang="en-US" dirty="0" smtClean="0">
                <a:latin typeface="Arial" charset="0"/>
              </a:rPr>
              <a:t> </a:t>
            </a:r>
          </a:p>
          <a:p>
            <a:pPr eaLnBrk="1" hangingPunct="1">
              <a:lnSpc>
                <a:spcPct val="90000"/>
              </a:lnSpc>
              <a:spcBef>
                <a:spcPct val="0"/>
              </a:spcBef>
            </a:pPr>
            <a:r>
              <a:rPr lang="en-US" altLang="en-US" dirty="0" smtClean="0">
                <a:latin typeface="Arial" charset="0"/>
              </a:rPr>
              <a:t>Students </a:t>
            </a:r>
            <a:r>
              <a:rPr lang="en-US" altLang="en-US" u="none" dirty="0" smtClean="0">
                <a:latin typeface="Arial" charset="0"/>
              </a:rPr>
              <a:t>with</a:t>
            </a:r>
            <a:r>
              <a:rPr lang="en-US" altLang="en-US" dirty="0" smtClean="0">
                <a:latin typeface="Arial" charset="0"/>
              </a:rPr>
              <a:t> this accommodation can request print</a:t>
            </a:r>
            <a:r>
              <a:rPr lang="en-US" altLang="en-US" u="none" dirty="0" smtClean="0">
                <a:latin typeface="Arial" charset="0"/>
              </a:rPr>
              <a:t>outs </a:t>
            </a:r>
            <a:r>
              <a:rPr lang="en-US" altLang="en-US" dirty="0" smtClean="0">
                <a:latin typeface="Arial" charset="0"/>
              </a:rPr>
              <a:t>of stimuli and/or items, depending on their settings.  </a:t>
            </a:r>
          </a:p>
          <a:p>
            <a:pPr eaLnBrk="1" hangingPunct="1">
              <a:lnSpc>
                <a:spcPct val="90000"/>
              </a:lnSpc>
              <a:spcBef>
                <a:spcPct val="0"/>
              </a:spcBef>
            </a:pPr>
            <a:r>
              <a:rPr lang="en-US" altLang="en-US" dirty="0" smtClean="0">
                <a:latin typeface="Arial" charset="0"/>
              </a:rPr>
              <a:t>• When a student sends a print request, the [</a:t>
            </a:r>
            <a:r>
              <a:rPr lang="en-US" altLang="ja-JP" dirty="0" smtClean="0">
                <a:latin typeface="Arial" charset="0"/>
              </a:rPr>
              <a:t>Print</a:t>
            </a:r>
            <a:r>
              <a:rPr lang="en-US" altLang="ja-JP" u="none" dirty="0" smtClean="0">
                <a:latin typeface="Arial" charset="0"/>
              </a:rPr>
              <a:t>er</a:t>
            </a:r>
            <a:r>
              <a:rPr lang="en-US" altLang="ja-JP" dirty="0" smtClean="0">
                <a:latin typeface="Arial" charset="0"/>
              </a:rPr>
              <a:t>] button will appear in the Requests column of the monitoring screen. Click the button to view the request.  </a:t>
            </a:r>
          </a:p>
          <a:p>
            <a:pPr eaLnBrk="1" hangingPunct="1">
              <a:lnSpc>
                <a:spcPct val="90000"/>
              </a:lnSpc>
              <a:spcBef>
                <a:spcPct val="0"/>
              </a:spcBef>
            </a:pPr>
            <a:r>
              <a:rPr lang="en-US" altLang="en-US" dirty="0" smtClean="0">
                <a:latin typeface="Arial" charset="0"/>
              </a:rPr>
              <a:t>• If you </a:t>
            </a:r>
            <a:r>
              <a:rPr lang="en-US" altLang="en-US" u="none" dirty="0" smtClean="0">
                <a:latin typeface="Arial" charset="0"/>
              </a:rPr>
              <a:t>click the [Check] button to </a:t>
            </a:r>
            <a:r>
              <a:rPr lang="en-US" altLang="ja-JP" dirty="0" smtClean="0">
                <a:latin typeface="Arial" charset="0"/>
              </a:rPr>
              <a:t>approve</a:t>
            </a:r>
            <a:r>
              <a:rPr lang="en-US" altLang="ja-JP" i="1" dirty="0" smtClean="0">
                <a:latin typeface="Arial" charset="0"/>
              </a:rPr>
              <a:t> </a:t>
            </a:r>
            <a:r>
              <a:rPr lang="en-US" altLang="ja-JP" dirty="0" smtClean="0">
                <a:latin typeface="Arial" charset="0"/>
              </a:rPr>
              <a:t>the print request, a cover sheet containing the student’s name and SSID will display in a new browser window. No test content will ever display on your screen. </a:t>
            </a:r>
          </a:p>
          <a:p>
            <a:pPr eaLnBrk="1" hangingPunct="1">
              <a:lnSpc>
                <a:spcPct val="90000"/>
              </a:lnSpc>
              <a:spcBef>
                <a:spcPct val="0"/>
              </a:spcBef>
            </a:pPr>
            <a:r>
              <a:rPr lang="en-US" altLang="en-US" dirty="0" smtClean="0">
                <a:latin typeface="Arial" charset="0"/>
              </a:rPr>
              <a:t>• Click [</a:t>
            </a:r>
            <a:r>
              <a:rPr lang="en-US" altLang="ja-JP" dirty="0" smtClean="0">
                <a:latin typeface="Arial" charset="0"/>
              </a:rPr>
              <a:t>Print] in the new window to complete the print request. The printer dialog box will display. Adjust the print settings as needed.</a:t>
            </a:r>
          </a:p>
          <a:p>
            <a:pPr eaLnBrk="1" hangingPunct="1">
              <a:lnSpc>
                <a:spcPct val="90000"/>
              </a:lnSpc>
              <a:spcBef>
                <a:spcPct val="0"/>
              </a:spcBef>
            </a:pPr>
            <a:r>
              <a:rPr lang="en-US" altLang="en-US" dirty="0" smtClean="0">
                <a:latin typeface="Arial" charset="0"/>
              </a:rPr>
              <a:t>• Click [Approve</a:t>
            </a:r>
            <a:r>
              <a:rPr lang="en-US" altLang="ja-JP" dirty="0" smtClean="0">
                <a:latin typeface="Arial" charset="0"/>
              </a:rPr>
              <a:t>] to send the request to the printer. </a:t>
            </a:r>
          </a:p>
          <a:p>
            <a:pPr eaLnBrk="1" hangingPunct="1">
              <a:lnSpc>
                <a:spcPct val="90000"/>
              </a:lnSpc>
              <a:spcBef>
                <a:spcPct val="0"/>
              </a:spcBef>
            </a:pPr>
            <a:r>
              <a:rPr lang="en-US" altLang="en-US" dirty="0" smtClean="0">
                <a:latin typeface="Arial" charset="0"/>
              </a:rPr>
              <a:t>• If you </a:t>
            </a:r>
            <a:r>
              <a:rPr lang="en-US" altLang="en-US" u="none" dirty="0" smtClean="0">
                <a:latin typeface="Arial" charset="0"/>
              </a:rPr>
              <a:t>click the [X] button to </a:t>
            </a:r>
            <a:r>
              <a:rPr lang="en-US" altLang="ja-JP" dirty="0" smtClean="0">
                <a:latin typeface="Arial" charset="0"/>
              </a:rPr>
              <a:t>deny the print request, nothing will be printed.</a:t>
            </a:r>
          </a:p>
          <a:p>
            <a:pPr eaLnBrk="1" hangingPunct="1">
              <a:lnSpc>
                <a:spcPct val="90000"/>
              </a:lnSpc>
              <a:spcBef>
                <a:spcPct val="0"/>
              </a:spcBef>
            </a:pPr>
            <a:r>
              <a:rPr lang="en-US" altLang="en-US" dirty="0" smtClean="0">
                <a:latin typeface="Arial" charset="0"/>
              </a:rPr>
              <a:t> </a:t>
            </a:r>
          </a:p>
          <a:p>
            <a:pPr eaLnBrk="1" hangingPunct="1">
              <a:lnSpc>
                <a:spcPct val="90000"/>
              </a:lnSpc>
              <a:spcBef>
                <a:spcPct val="0"/>
              </a:spcBef>
            </a:pPr>
            <a:r>
              <a:rPr lang="en-US" altLang="en-US" dirty="0" smtClean="0">
                <a:latin typeface="Arial" charset="0"/>
              </a:rPr>
              <a:t>Before approving the student’</a:t>
            </a:r>
            <a:r>
              <a:rPr lang="en-US" altLang="ja-JP" dirty="0" smtClean="0">
                <a:latin typeface="Arial" charset="0"/>
              </a:rPr>
              <a:t>s print request, ensure that it will be sent to a printer that is monitored by staff who have been trained in test security. All printed test items, stimuli, and reading passages must be securely stored and destroyed immediately following a testing session.</a:t>
            </a:r>
          </a:p>
          <a:p>
            <a:pPr eaLnBrk="1" hangingPunct="1">
              <a:spcBef>
                <a:spcPct val="0"/>
              </a:spcBef>
            </a:pPr>
            <a:endParaRPr lang="en-US" altLang="en-US" dirty="0" smtClean="0">
              <a:latin typeface="Arial" charset="0"/>
            </a:endParaRPr>
          </a:p>
        </p:txBody>
      </p:sp>
      <p:sp>
        <p:nvSpPr>
          <p:cNvPr id="5530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7D2-6642-44E6-A025-F2EF935550D7}" type="slidenum">
              <a:rPr lang="en-US" altLang="en-US" smtClean="0">
                <a:latin typeface="Arial" panose="020B0604020202020204" pitchFamily="34" charset="0"/>
              </a:rPr>
              <a:pPr fontAlgn="base">
                <a:spcBef>
                  <a:spcPct val="0"/>
                </a:spcBef>
                <a:spcAft>
                  <a:spcPct val="0"/>
                </a:spcAft>
                <a:defRPr/>
              </a:pPr>
              <a:t>15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54453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The [Approved</a:t>
            </a:r>
            <a:r>
              <a:rPr lang="en-US" u="none" baseline="0" dirty="0" smtClean="0"/>
              <a:t> Requests] button allows you to </a:t>
            </a:r>
            <a:r>
              <a:rPr lang="en-US" sz="1200" u="none" kern="1200" dirty="0" smtClean="0">
                <a:solidFill>
                  <a:schemeClr val="tx1"/>
                </a:solidFill>
                <a:effectLst/>
                <a:latin typeface="Arial" panose="020B0604020202020204" pitchFamily="34" charset="0"/>
                <a:ea typeface="+mn-ea"/>
                <a:cs typeface="+mn-cs"/>
              </a:rPr>
              <a:t>view a list of every print request you approved during the current session. If you wish to print this list for your own records, click [Print] at the top of the Approved Requests window.</a:t>
            </a:r>
            <a:endParaRPr lang="en-US" u="none" dirty="0"/>
          </a:p>
        </p:txBody>
      </p:sp>
      <p:sp>
        <p:nvSpPr>
          <p:cNvPr id="4" name="Slide Number Placeholder 3"/>
          <p:cNvSpPr>
            <a:spLocks noGrp="1"/>
          </p:cNvSpPr>
          <p:nvPr>
            <p:ph type="sldNum" sz="quarter" idx="10"/>
          </p:nvPr>
        </p:nvSpPr>
        <p:spPr/>
        <p:txBody>
          <a:bodyPr/>
          <a:lstStyle/>
          <a:p>
            <a:pPr>
              <a:defRPr/>
            </a:pPr>
            <a:fld id="{E8B097D6-EE9F-415D-9708-2BB67BC396CD}" type="slidenum">
              <a:rPr lang="en-US" smtClean="0"/>
              <a:pPr>
                <a:defRPr/>
              </a:pPr>
              <a:t>16</a:t>
            </a:fld>
            <a:endParaRPr lang="en-US" dirty="0"/>
          </a:p>
        </p:txBody>
      </p:sp>
    </p:spTree>
    <p:extLst>
      <p:ext uri="{BB962C8B-B14F-4D97-AF65-F5344CB8AC3E}">
        <p14:creationId xmlns:p14="http://schemas.microsoft.com/office/powerpoint/2010/main" val="3078506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If you wish to print </a:t>
            </a:r>
            <a:r>
              <a:rPr lang="en-US" altLang="en-US" u="none" dirty="0" smtClean="0">
                <a:latin typeface="Arial" charset="0"/>
              </a:rPr>
              <a:t>a snapshot of the TA Interface </a:t>
            </a:r>
            <a:r>
              <a:rPr lang="en-US" altLang="en-US" dirty="0" smtClean="0">
                <a:latin typeface="Arial" charset="0"/>
              </a:rPr>
              <a:t>in its current view, click the [</a:t>
            </a:r>
            <a:r>
              <a:rPr lang="en-US" altLang="ja-JP" dirty="0" smtClean="0">
                <a:latin typeface="Arial" charset="0"/>
              </a:rPr>
              <a:t>Print </a:t>
            </a:r>
            <a:r>
              <a:rPr lang="en-US" altLang="ja-JP" u="none" dirty="0" smtClean="0">
                <a:latin typeface="Arial" charset="0"/>
              </a:rPr>
              <a:t>Session] </a:t>
            </a:r>
            <a:r>
              <a:rPr lang="en-US" altLang="ja-JP" dirty="0" smtClean="0">
                <a:latin typeface="Arial" charset="0"/>
              </a:rPr>
              <a:t>button. This can be useful for tracking which students did not complete their tests and may need to be scheduled for another session. It may be necessary to set the page layout to landscape or adjust the margins in the Print Preview screen in order for the list to fit on the page.</a:t>
            </a:r>
            <a:r>
              <a:rPr lang="en-US" altLang="ja-JP" baseline="0" dirty="0" smtClean="0">
                <a:latin typeface="Arial" charset="0"/>
              </a:rPr>
              <a:t> </a:t>
            </a:r>
            <a:r>
              <a:rPr lang="en-US" altLang="ja-JP" dirty="0" smtClean="0">
                <a:latin typeface="Arial" charset="0"/>
              </a:rPr>
              <a:t>Remember that any printouts containing personally identifiable student information must be securely stored and should be destroyed after use.</a:t>
            </a:r>
            <a:endParaRPr lang="en-US" altLang="en-US" dirty="0" smtClean="0">
              <a:latin typeface="Arial" charset="0"/>
            </a:endParaRPr>
          </a:p>
          <a:p>
            <a:pPr eaLnBrk="1" hangingPunct="1">
              <a:spcBef>
                <a:spcPct val="0"/>
              </a:spcBef>
            </a:pPr>
            <a:endParaRPr lang="en-US" altLang="en-US" dirty="0" smtClean="0">
              <a:latin typeface="Arial" charset="0"/>
            </a:endParaRPr>
          </a:p>
        </p:txBody>
      </p:sp>
      <p:sp>
        <p:nvSpPr>
          <p:cNvPr id="4710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D90BC52-05D8-4847-8A65-D725FDD24E05}" type="slidenum">
              <a:rPr lang="en-US" altLang="en-US" smtClean="0">
                <a:latin typeface="Arial" panose="020B0604020202020204" pitchFamily="34" charset="0"/>
              </a:rPr>
              <a:pPr fontAlgn="base">
                <a:spcBef>
                  <a:spcPct val="0"/>
                </a:spcBef>
                <a:spcAft>
                  <a:spcPct val="0"/>
                </a:spcAft>
                <a:defRPr/>
              </a:pPr>
              <a:t>17</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95286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You have two options within the TA Interface to pause or stop testing once it has begun.</a:t>
            </a:r>
            <a:r>
              <a:rPr lang="en-US" altLang="en-US" baseline="0" dirty="0" smtClean="0">
                <a:latin typeface="Arial" charset="0"/>
              </a:rPr>
              <a:t> </a:t>
            </a:r>
            <a:r>
              <a:rPr lang="en-US" altLang="en-US" dirty="0" smtClean="0">
                <a:latin typeface="Arial" charset="0"/>
              </a:rPr>
              <a:t>You can pause an individual student’</a:t>
            </a:r>
            <a:r>
              <a:rPr lang="en-US" altLang="ja-JP" dirty="0" smtClean="0">
                <a:latin typeface="Arial" charset="0"/>
              </a:rPr>
              <a:t>s test, or stop the entire session.</a:t>
            </a:r>
            <a:r>
              <a:rPr lang="en-US" altLang="ja-JP" baseline="0" dirty="0" smtClean="0">
                <a:latin typeface="Arial" charset="0"/>
              </a:rPr>
              <a:t> </a:t>
            </a:r>
            <a:r>
              <a:rPr lang="en-US" altLang="ja-JP" dirty="0" smtClean="0">
                <a:latin typeface="Arial" charset="0"/>
              </a:rPr>
              <a:t>To pause an individual student’s test, click the [Pause] button on the monitoring screen for that student. When prompted, click [</a:t>
            </a:r>
            <a:r>
              <a:rPr lang="en-US" altLang="ja-JP" u="none" dirty="0" smtClean="0">
                <a:latin typeface="Arial" charset="0"/>
              </a:rPr>
              <a:t>OK]</a:t>
            </a:r>
            <a:r>
              <a:rPr lang="en-US" altLang="ja-JP" dirty="0" smtClean="0">
                <a:latin typeface="Arial" charset="0"/>
              </a:rPr>
              <a:t> to confirm that you want to pause the test.</a:t>
            </a:r>
            <a:r>
              <a:rPr lang="en-US" altLang="ja-JP" baseline="0" dirty="0" smtClean="0">
                <a:latin typeface="Arial" charset="0"/>
              </a:rPr>
              <a:t> </a:t>
            </a:r>
            <a:r>
              <a:rPr lang="en-US" altLang="ja-JP" dirty="0" smtClean="0">
                <a:latin typeface="Arial" charset="0"/>
              </a:rPr>
              <a:t>This option would be appropriate if a student becomes ill, for example.</a:t>
            </a:r>
            <a:r>
              <a:rPr lang="en-US" altLang="ja-JP" baseline="0" dirty="0" smtClean="0">
                <a:latin typeface="Arial" charset="0"/>
              </a:rPr>
              <a:t> </a:t>
            </a:r>
            <a:r>
              <a:rPr lang="en-US" altLang="ja-JP" dirty="0" smtClean="0">
                <a:latin typeface="Arial" charset="0"/>
              </a:rPr>
              <a:t>In the event of an emergency that requires all students to stop testing, you can pause all students</a:t>
            </a:r>
            <a:r>
              <a:rPr lang="ja-JP" altLang="en-US" dirty="0" smtClean="0">
                <a:latin typeface="Arial" charset="0"/>
              </a:rPr>
              <a:t>’</a:t>
            </a:r>
            <a:r>
              <a:rPr lang="en-US" altLang="ja-JP" dirty="0" smtClean="0">
                <a:latin typeface="Arial" charset="0"/>
              </a:rPr>
              <a:t> tests by stopping the session. </a:t>
            </a:r>
          </a:p>
          <a:p>
            <a:pPr eaLnBrk="1" hangingPunct="1">
              <a:spcBef>
                <a:spcPct val="0"/>
              </a:spcBef>
            </a:pPr>
            <a:endParaRPr lang="en-US" altLang="ja-JP" dirty="0" smtClean="0">
              <a:latin typeface="Arial" charset="0"/>
            </a:endParaRPr>
          </a:p>
          <a:p>
            <a:pPr eaLnBrk="1" hangingPunct="1">
              <a:spcBef>
                <a:spcPct val="0"/>
              </a:spcBef>
            </a:pPr>
            <a:r>
              <a:rPr lang="en-US" altLang="ja-JP" dirty="0" smtClean="0">
                <a:latin typeface="Arial" charset="0"/>
              </a:rPr>
              <a:t>If you stop the session, all in-progress tests will be paused. If a session stop</a:t>
            </a:r>
            <a:r>
              <a:rPr lang="en-US" altLang="ja-JP" u="none" dirty="0" smtClean="0">
                <a:latin typeface="Arial" charset="0"/>
              </a:rPr>
              <a:t>s</a:t>
            </a:r>
            <a:r>
              <a:rPr lang="en-US" altLang="ja-JP" dirty="0" smtClean="0">
                <a:latin typeface="Arial" charset="0"/>
              </a:rPr>
              <a:t>, it cannot be resumed.</a:t>
            </a:r>
            <a:r>
              <a:rPr lang="en-US" altLang="ja-JP" baseline="0" dirty="0" smtClean="0">
                <a:latin typeface="Arial" charset="0"/>
              </a:rPr>
              <a:t> </a:t>
            </a:r>
            <a:r>
              <a:rPr lang="en-US" altLang="ja-JP" dirty="0" smtClean="0">
                <a:latin typeface="Arial" charset="0"/>
              </a:rPr>
              <a:t>You will have to create a new session and give the new session ID to students so that they can resume testing. To stop the entire test session for all students: </a:t>
            </a:r>
          </a:p>
          <a:p>
            <a:pPr eaLnBrk="1" hangingPunct="1">
              <a:spcBef>
                <a:spcPct val="0"/>
              </a:spcBef>
            </a:pPr>
            <a:r>
              <a:rPr lang="en-US" altLang="en-US" dirty="0" smtClean="0">
                <a:latin typeface="Arial" charset="0"/>
              </a:rPr>
              <a:t>• Click the [</a:t>
            </a:r>
            <a:r>
              <a:rPr lang="en-US" altLang="ja-JP" dirty="0" smtClean="0">
                <a:latin typeface="Arial" charset="0"/>
              </a:rPr>
              <a:t>Stop] button in the </a:t>
            </a:r>
            <a:r>
              <a:rPr lang="en-US" altLang="ja-JP" u="none" dirty="0" smtClean="0">
                <a:latin typeface="Arial" charset="0"/>
              </a:rPr>
              <a:t>upper right </a:t>
            </a:r>
            <a:r>
              <a:rPr lang="en-US" altLang="ja-JP" dirty="0" smtClean="0">
                <a:latin typeface="Arial" charset="0"/>
              </a:rPr>
              <a:t>corner of the screen. An </a:t>
            </a:r>
            <a:r>
              <a:rPr lang="ja-JP" altLang="en-US" dirty="0" smtClean="0">
                <a:latin typeface="Arial" charset="0"/>
              </a:rPr>
              <a:t>“</a:t>
            </a:r>
            <a:r>
              <a:rPr lang="en-US" altLang="ja-JP" dirty="0" smtClean="0">
                <a:latin typeface="Arial" charset="0"/>
              </a:rPr>
              <a:t>Important!</a:t>
            </a:r>
            <a:r>
              <a:rPr lang="ja-JP" altLang="en-US" dirty="0" smtClean="0">
                <a:latin typeface="Arial" charset="0"/>
              </a:rPr>
              <a:t>”</a:t>
            </a:r>
            <a:r>
              <a:rPr lang="en-US" altLang="ja-JP" dirty="0" smtClean="0">
                <a:latin typeface="Arial" charset="0"/>
              </a:rPr>
              <a:t> box will appear requesting verification to end the session and log students out. </a:t>
            </a:r>
          </a:p>
          <a:p>
            <a:pPr eaLnBrk="1" hangingPunct="1">
              <a:spcBef>
                <a:spcPct val="0"/>
              </a:spcBef>
            </a:pPr>
            <a:r>
              <a:rPr lang="en-US" altLang="en-US" dirty="0" smtClean="0">
                <a:latin typeface="Arial" charset="0"/>
              </a:rPr>
              <a:t>• Click [</a:t>
            </a:r>
            <a:r>
              <a:rPr lang="en-US" altLang="ja-JP" dirty="0" smtClean="0">
                <a:latin typeface="Arial" charset="0"/>
              </a:rPr>
              <a:t>OK] to continue. </a:t>
            </a:r>
          </a:p>
          <a:p>
            <a:pPr eaLnBrk="1" hangingPunct="1">
              <a:spcBef>
                <a:spcPct val="0"/>
              </a:spcBef>
            </a:pPr>
            <a:endParaRPr lang="en-US" altLang="en-US" dirty="0" smtClean="0">
              <a:latin typeface="Arial" charset="0"/>
            </a:endParaRPr>
          </a:p>
          <a:p>
            <a:pPr eaLnBrk="1" hangingPunct="1">
              <a:spcBef>
                <a:spcPct val="0"/>
              </a:spcBef>
            </a:pPr>
            <a:r>
              <a:rPr lang="en-US" altLang="en-US" dirty="0" smtClean="0">
                <a:latin typeface="Arial" charset="0"/>
              </a:rPr>
              <a:t>If you forget to log out before leaving the testing area, the session will close automatically after 30 minutes of inactivity in both the TA and Student computers. You would then need to create a new session and provide the new session ID to students in order to resume testing.</a:t>
            </a:r>
          </a:p>
          <a:p>
            <a:pPr eaLnBrk="1" hangingPunct="1">
              <a:spcBef>
                <a:spcPct val="0"/>
              </a:spcBef>
            </a:pPr>
            <a:endParaRPr lang="en-US" altLang="en-US" dirty="0" smtClean="0">
              <a:latin typeface="Arial" charset="0"/>
            </a:endParaRPr>
          </a:p>
        </p:txBody>
      </p:sp>
      <p:sp>
        <p:nvSpPr>
          <p:cNvPr id="5632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F032CD-7714-4681-BE5E-14D314D6297F}" type="slidenum">
              <a:rPr lang="en-US" altLang="en-US" smtClean="0">
                <a:latin typeface="Arial" panose="020B0604020202020204" pitchFamily="34" charset="0"/>
              </a:rPr>
              <a:pPr fontAlgn="base">
                <a:spcBef>
                  <a:spcPct val="0"/>
                </a:spcBef>
                <a:spcAft>
                  <a:spcPct val="0"/>
                </a:spcAft>
                <a:defRPr/>
              </a:pPr>
              <a:t>18</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80477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In the event that you have problems with your computer or web browser or need to change computers during an active test session, you can transfer the session from</a:t>
            </a:r>
            <a:r>
              <a:rPr lang="en-US" altLang="en-US" b="1" dirty="0" smtClean="0">
                <a:latin typeface="Arial" charset="0"/>
              </a:rPr>
              <a:t> </a:t>
            </a:r>
            <a:r>
              <a:rPr lang="en-US" altLang="en-US" dirty="0" smtClean="0">
                <a:latin typeface="Arial" charset="0"/>
              </a:rPr>
              <a:t>one computer, mobile device, or browser to another without stopping the session or interrupting in-progress tests. To transfer a test session to a new device or browser: </a:t>
            </a:r>
          </a:p>
          <a:p>
            <a:pPr eaLnBrk="1" hangingPunct="1">
              <a:spcBef>
                <a:spcPct val="0"/>
              </a:spcBef>
            </a:pPr>
            <a:r>
              <a:rPr lang="en-US" altLang="en-US" dirty="0" smtClean="0">
                <a:latin typeface="Arial" charset="0"/>
              </a:rPr>
              <a:t> </a:t>
            </a:r>
          </a:p>
          <a:p>
            <a:pPr eaLnBrk="1" hangingPunct="1">
              <a:spcBef>
                <a:spcPct val="0"/>
              </a:spcBef>
            </a:pPr>
            <a:r>
              <a:rPr lang="en-US" altLang="en-US" dirty="0" smtClean="0">
                <a:latin typeface="Arial" charset="0"/>
              </a:rPr>
              <a:t>• Do not log out of the session you are currently in or stop the test session.</a:t>
            </a:r>
            <a:r>
              <a:rPr lang="en-US" altLang="en-US" baseline="0" dirty="0" smtClean="0">
                <a:latin typeface="Arial" charset="0"/>
              </a:rPr>
              <a:t> </a:t>
            </a:r>
            <a:r>
              <a:rPr lang="en-US" altLang="en-US" dirty="0" smtClean="0">
                <a:latin typeface="Arial" charset="0"/>
              </a:rPr>
              <a:t>If you do, you will end the test session and pause all students</a:t>
            </a:r>
            <a:r>
              <a:rPr lang="ja-JP" altLang="en-US" dirty="0" smtClean="0">
                <a:latin typeface="Arial" charset="0"/>
              </a:rPr>
              <a:t>’</a:t>
            </a:r>
            <a:r>
              <a:rPr lang="en-US" altLang="ja-JP" dirty="0" smtClean="0">
                <a:latin typeface="Arial" charset="0"/>
              </a:rPr>
              <a:t> tests.</a:t>
            </a:r>
            <a:endParaRPr lang="en-US" altLang="en-US" dirty="0" smtClean="0">
              <a:latin typeface="Arial" charset="0"/>
            </a:endParaRPr>
          </a:p>
          <a:p>
            <a:pPr eaLnBrk="1" hangingPunct="1">
              <a:spcBef>
                <a:spcPct val="0"/>
              </a:spcBef>
            </a:pPr>
            <a:r>
              <a:rPr lang="en-US" altLang="en-US" dirty="0" smtClean="0">
                <a:latin typeface="Arial" charset="0"/>
              </a:rPr>
              <a:t>• Log in to the TA Interface on the new machine or in the new browser. A session ID prompt will appear. </a:t>
            </a:r>
          </a:p>
          <a:p>
            <a:pPr eaLnBrk="1" hangingPunct="1">
              <a:spcBef>
                <a:spcPct val="0"/>
              </a:spcBef>
            </a:pPr>
            <a:r>
              <a:rPr lang="en-US" altLang="en-US" dirty="0" smtClean="0">
                <a:latin typeface="Arial" charset="0"/>
              </a:rPr>
              <a:t>• Enter the active session ID into the text box and click [</a:t>
            </a:r>
            <a:r>
              <a:rPr lang="en-US" altLang="ja-JP" dirty="0" smtClean="0">
                <a:latin typeface="Arial" charset="0"/>
              </a:rPr>
              <a:t>Enter]. When the session ID is validated, you will be able to continue your test administration activities.</a:t>
            </a:r>
          </a:p>
          <a:p>
            <a:pPr eaLnBrk="1" hangingPunct="1">
              <a:spcBef>
                <a:spcPct val="0"/>
              </a:spcBef>
            </a:pPr>
            <a:r>
              <a:rPr lang="en-US" altLang="en-US" dirty="0" smtClean="0">
                <a:latin typeface="Arial" charset="0"/>
              </a:rPr>
              <a:t> </a:t>
            </a:r>
          </a:p>
          <a:p>
            <a:pPr eaLnBrk="1" hangingPunct="1">
              <a:spcBef>
                <a:spcPct val="0"/>
              </a:spcBef>
            </a:pPr>
            <a:r>
              <a:rPr lang="en-US" altLang="en-US" dirty="0" smtClean="0">
                <a:latin typeface="Arial" charset="0"/>
              </a:rPr>
              <a:t>The test session on the previous computer or browser will close automatically.</a:t>
            </a:r>
            <a:r>
              <a:rPr lang="en-US" altLang="en-US" baseline="0" dirty="0" smtClean="0">
                <a:latin typeface="Arial" charset="0"/>
              </a:rPr>
              <a:t> </a:t>
            </a:r>
            <a:r>
              <a:rPr lang="en-US" altLang="en-US" dirty="0" smtClean="0">
                <a:latin typeface="Arial" charset="0"/>
              </a:rPr>
              <a:t>This will not stop the session or pause student tests.</a:t>
            </a:r>
          </a:p>
        </p:txBody>
      </p:sp>
      <p:sp>
        <p:nvSpPr>
          <p:cNvPr id="5734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F9434A6-5BDB-4B08-AF09-3C273E0A9DE9}" type="slidenum">
              <a:rPr lang="en-US" altLang="en-US" smtClean="0">
                <a:latin typeface="Arial" panose="020B0604020202020204" pitchFamily="34" charset="0"/>
              </a:rPr>
              <a:pPr fontAlgn="base">
                <a:spcBef>
                  <a:spcPct val="0"/>
                </a:spcBef>
                <a:spcAft>
                  <a:spcPct val="0"/>
                </a:spcAft>
                <a:defRPr/>
              </a:pPr>
              <a:t>19</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7434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After viewing this presentation, you should be able to: </a:t>
            </a:r>
          </a:p>
          <a:p>
            <a:pPr eaLnBrk="1" hangingPunct="1">
              <a:spcBef>
                <a:spcPct val="0"/>
              </a:spcBef>
              <a:buFontTx/>
              <a:buChar char="•"/>
            </a:pPr>
            <a:r>
              <a:rPr lang="en-US" altLang="en-US" dirty="0" smtClean="0">
                <a:latin typeface="Arial" charset="0"/>
              </a:rPr>
              <a:t> Use the TA Interface to start and run a test session</a:t>
            </a:r>
          </a:p>
          <a:p>
            <a:pPr eaLnBrk="1" hangingPunct="1">
              <a:spcBef>
                <a:spcPct val="0"/>
              </a:spcBef>
              <a:buFontTx/>
              <a:buChar char="•"/>
            </a:pPr>
            <a:r>
              <a:rPr lang="en-US" altLang="en-US" dirty="0" smtClean="0">
                <a:latin typeface="Arial" charset="0"/>
              </a:rPr>
              <a:t> View and edit student test settings and accessibility resources</a:t>
            </a:r>
          </a:p>
          <a:p>
            <a:pPr eaLnBrk="1" hangingPunct="1">
              <a:spcBef>
                <a:spcPct val="0"/>
              </a:spcBef>
              <a:buFontTx/>
              <a:buChar char="•"/>
            </a:pPr>
            <a:r>
              <a:rPr lang="en-US" altLang="en-US" dirty="0" smtClean="0">
                <a:latin typeface="Arial" charset="0"/>
              </a:rPr>
              <a:t> Monitor the testing process</a:t>
            </a:r>
          </a:p>
          <a:p>
            <a:pPr eaLnBrk="1" hangingPunct="1">
              <a:spcBef>
                <a:spcPct val="0"/>
              </a:spcBef>
              <a:buFontTx/>
              <a:buChar char="•"/>
            </a:pPr>
            <a:r>
              <a:rPr lang="en-US" altLang="en-US" dirty="0" smtClean="0">
                <a:latin typeface="Arial" charset="0"/>
              </a:rPr>
              <a:t> Pause and stop a test session</a:t>
            </a:r>
          </a:p>
          <a:p>
            <a:pPr eaLnBrk="1" hangingPunct="1">
              <a:spcBef>
                <a:spcPct val="0"/>
              </a:spcBef>
              <a:buFontTx/>
              <a:buChar char="•"/>
            </a:pPr>
            <a:r>
              <a:rPr lang="en-US" altLang="en-US" dirty="0" smtClean="0">
                <a:latin typeface="Arial" charset="0"/>
              </a:rPr>
              <a:t> Transfer sessions between computers and mobile devices</a:t>
            </a:r>
          </a:p>
          <a:p>
            <a:pPr eaLnBrk="1" hangingPunct="1">
              <a:spcBef>
                <a:spcPct val="0"/>
              </a:spcBef>
              <a:buFontTx/>
              <a:buChar char="•"/>
            </a:pPr>
            <a:r>
              <a:rPr lang="en-US" altLang="en-US" dirty="0" smtClean="0">
                <a:latin typeface="Arial" charset="0"/>
              </a:rPr>
              <a:t> Print test session information</a:t>
            </a:r>
          </a:p>
          <a:p>
            <a:pPr eaLnBrk="1" hangingPunct="1">
              <a:spcBef>
                <a:spcPct val="0"/>
              </a:spcBef>
              <a:buFontTx/>
              <a:buChar char="•"/>
            </a:pPr>
            <a:r>
              <a:rPr lang="en-US" altLang="en-US" dirty="0" smtClean="0">
                <a:latin typeface="Arial" charset="0"/>
              </a:rPr>
              <a:t> Exit and log out of the TA Interface</a:t>
            </a:r>
          </a:p>
          <a:p>
            <a:pPr eaLnBrk="1" hangingPunct="1">
              <a:spcBef>
                <a:spcPct val="0"/>
              </a:spcBef>
              <a:buFontTx/>
              <a:buChar char="•"/>
            </a:pPr>
            <a:endParaRPr lang="en-US" altLang="en-US" dirty="0" smtClean="0">
              <a:latin typeface="Arial" charset="0"/>
            </a:endParaRPr>
          </a:p>
          <a:p>
            <a:pPr eaLnBrk="1" hangingPunct="1">
              <a:spcBef>
                <a:spcPct val="0"/>
              </a:spcBef>
            </a:pPr>
            <a:r>
              <a:rPr lang="en-US" altLang="en-US" b="1" dirty="0" smtClean="0">
                <a:latin typeface="Arial" charset="0"/>
              </a:rPr>
              <a:t>Please note</a:t>
            </a:r>
            <a:r>
              <a:rPr lang="en-US" altLang="en-US" dirty="0" smtClean="0">
                <a:latin typeface="Arial" charset="0"/>
              </a:rPr>
              <a:t>: The navigation instructions that follow are from the viewpoint of a Windows PC user with a two-button mouse.</a:t>
            </a:r>
            <a:r>
              <a:rPr lang="en-US" altLang="en-US" baseline="0" dirty="0" smtClean="0">
                <a:latin typeface="Arial" charset="0"/>
              </a:rPr>
              <a:t> </a:t>
            </a:r>
            <a:r>
              <a:rPr lang="en-US" altLang="en-US" dirty="0" smtClean="0">
                <a:latin typeface="Arial" charset="0"/>
              </a:rPr>
              <a:t>Your steps may vary depending upon the device and operating system you are using.</a:t>
            </a:r>
          </a:p>
        </p:txBody>
      </p:sp>
      <p:sp>
        <p:nvSpPr>
          <p:cNvPr id="3994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D6C7D26-4B49-4B86-93B8-223FB2EF1D58}" type="slidenum">
              <a:rPr lang="en-US" altLang="en-US" smtClean="0">
                <a:latin typeface="Arial" panose="020B0604020202020204" pitchFamily="34" charset="0"/>
              </a:rPr>
              <a:pPr fontAlgn="base">
                <a:spcBef>
                  <a:spcPct val="0"/>
                </a:spcBef>
                <a:spcAft>
                  <a:spcPct val="0"/>
                </a:spcAft>
                <a:defRPr/>
              </a:pPr>
              <a:t>2</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62779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To log out of the TA Interface, click the [</a:t>
            </a:r>
            <a:r>
              <a:rPr lang="en-US" altLang="ja-JP" dirty="0" smtClean="0">
                <a:latin typeface="Arial" charset="0"/>
              </a:rPr>
              <a:t>Log Out] button in the top right corner of the screen.</a:t>
            </a:r>
            <a:r>
              <a:rPr lang="en-US" altLang="ja-JP" baseline="0" dirty="0" smtClean="0">
                <a:latin typeface="Arial" charset="0"/>
              </a:rPr>
              <a:t> </a:t>
            </a:r>
            <a:r>
              <a:rPr lang="en-US" altLang="ja-JP" dirty="0" smtClean="0">
                <a:latin typeface="Arial" charset="0"/>
              </a:rPr>
              <a:t>It is preferable for you to log out only after stopping your active test session, as logging out will cause all in-progress tests to be paused.</a:t>
            </a:r>
            <a:r>
              <a:rPr lang="en-US" altLang="ja-JP" baseline="0" dirty="0" smtClean="0">
                <a:latin typeface="Arial" charset="0"/>
              </a:rPr>
              <a:t> </a:t>
            </a:r>
            <a:r>
              <a:rPr lang="en-US" altLang="ja-JP" dirty="0" smtClean="0">
                <a:latin typeface="Arial" charset="0"/>
              </a:rPr>
              <a:t>A confirmation message will appear, asking you to confirm that you want to exit the site and pause all students</a:t>
            </a:r>
            <a:r>
              <a:rPr lang="ja-JP" altLang="en-US" dirty="0" smtClean="0">
                <a:latin typeface="Arial" charset="0"/>
              </a:rPr>
              <a:t>’</a:t>
            </a:r>
            <a:r>
              <a:rPr lang="en-US" altLang="ja-JP" dirty="0" smtClean="0">
                <a:latin typeface="Arial" charset="0"/>
              </a:rPr>
              <a:t> in-progress tests.</a:t>
            </a:r>
            <a:r>
              <a:rPr lang="en-US" altLang="ja-JP" baseline="0" dirty="0" smtClean="0">
                <a:latin typeface="Arial" charset="0"/>
              </a:rPr>
              <a:t> </a:t>
            </a:r>
            <a:r>
              <a:rPr lang="en-US" altLang="ja-JP" dirty="0" smtClean="0">
                <a:latin typeface="Arial" charset="0"/>
              </a:rPr>
              <a:t>This scenario also occurs when you navigate to another site from the TA Interface. However, regardless of when or how you log out or navigate away from the TA Interface, student data will NOT be lost.</a:t>
            </a:r>
            <a:r>
              <a:rPr lang="en-US" altLang="ja-JP" baseline="0" dirty="0" smtClean="0">
                <a:latin typeface="Arial" charset="0"/>
              </a:rPr>
              <a:t> </a:t>
            </a:r>
            <a:r>
              <a:rPr lang="en-US" altLang="ja-JP" dirty="0" smtClean="0">
                <a:latin typeface="Arial" charset="0"/>
              </a:rPr>
              <a:t>If you need to access another application, we encourage you to open it in a separate browser window.</a:t>
            </a:r>
          </a:p>
          <a:p>
            <a:pPr eaLnBrk="1" hangingPunct="1">
              <a:spcBef>
                <a:spcPct val="0"/>
              </a:spcBef>
            </a:pPr>
            <a:r>
              <a:rPr lang="en-US" altLang="en-US" dirty="0" smtClean="0">
                <a:latin typeface="Arial" charset="0"/>
              </a:rPr>
              <a:t> </a:t>
            </a:r>
          </a:p>
          <a:p>
            <a:pPr eaLnBrk="1" hangingPunct="1">
              <a:spcBef>
                <a:spcPct val="0"/>
              </a:spcBef>
            </a:pPr>
            <a:r>
              <a:rPr lang="en-US" altLang="en-US" dirty="0" smtClean="0">
                <a:latin typeface="Arial" charset="0"/>
              </a:rPr>
              <a:t>Click [</a:t>
            </a:r>
            <a:r>
              <a:rPr lang="en-US" altLang="ja-JP" u="none" dirty="0" smtClean="0">
                <a:latin typeface="Arial" charset="0"/>
              </a:rPr>
              <a:t>Yes</a:t>
            </a:r>
            <a:r>
              <a:rPr lang="en-US" altLang="ja-JP" dirty="0" smtClean="0">
                <a:latin typeface="Arial" charset="0"/>
              </a:rPr>
              <a:t>] to proceed.</a:t>
            </a:r>
            <a:r>
              <a:rPr lang="en-US" altLang="ja-JP" baseline="0" dirty="0" smtClean="0">
                <a:latin typeface="Arial" charset="0"/>
              </a:rPr>
              <a:t> </a:t>
            </a:r>
            <a:r>
              <a:rPr lang="en-US" altLang="ja-JP" dirty="0" smtClean="0">
                <a:latin typeface="Arial" charset="0"/>
              </a:rPr>
              <a:t>When all students have completed testing, refer to the </a:t>
            </a:r>
            <a:r>
              <a:rPr lang="en-US" altLang="ja-JP" i="1" dirty="0" smtClean="0">
                <a:latin typeface="Arial" charset="0"/>
              </a:rPr>
              <a:t>Test Administration Manual </a:t>
            </a:r>
            <a:r>
              <a:rPr lang="en-US" altLang="ja-JP" dirty="0" smtClean="0">
                <a:latin typeface="Arial" charset="0"/>
              </a:rPr>
              <a:t>for instructions on destroying any printed testing materials and reporting testing improprieties or irregularities.</a:t>
            </a:r>
          </a:p>
        </p:txBody>
      </p:sp>
      <p:sp>
        <p:nvSpPr>
          <p:cNvPr id="583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550DFFA-94C9-4627-B76F-9A502F19CAF2}" type="slidenum">
              <a:rPr lang="en-US" altLang="en-US" smtClean="0">
                <a:latin typeface="Arial" panose="020B0604020202020204" pitchFamily="34" charset="0"/>
              </a:rPr>
              <a:pPr fontAlgn="base">
                <a:spcBef>
                  <a:spcPct val="0"/>
                </a:spcBef>
                <a:spcAft>
                  <a:spcPct val="0"/>
                </a:spcAft>
                <a:defRPr/>
              </a:pPr>
              <a:t>20</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12899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latin typeface="Arial" charset="0"/>
              </a:rPr>
              <a:t>This table presents some of the common issues that you or your students may encounter during a test session. Please take a moment to review this information. For more detailed information and additional technical tips, please refer to the </a:t>
            </a:r>
            <a:r>
              <a:rPr lang="en-US" altLang="en-US" i="1" dirty="0" smtClean="0">
                <a:latin typeface="Arial" charset="0"/>
              </a:rPr>
              <a:t>Test Administration Manual </a:t>
            </a:r>
            <a:r>
              <a:rPr lang="en-US" altLang="en-US" dirty="0" smtClean="0">
                <a:latin typeface="Arial" charset="0"/>
              </a:rPr>
              <a:t>and the </a:t>
            </a:r>
            <a:r>
              <a:rPr lang="en-US" altLang="en-US" i="1" dirty="0" smtClean="0">
                <a:latin typeface="Arial" charset="0"/>
              </a:rPr>
              <a:t>Technical Specifications Manual for Online Testing</a:t>
            </a:r>
            <a:r>
              <a:rPr lang="en-US" altLang="en-US" dirty="0" smtClean="0">
                <a:latin typeface="Arial" charset="0"/>
              </a:rPr>
              <a:t>.</a:t>
            </a:r>
            <a:endParaRPr lang="en-US" altLang="en-US" b="1" dirty="0" smtClean="0">
              <a:latin typeface="Arial" charset="0"/>
            </a:endParaRPr>
          </a:p>
          <a:p>
            <a:pPr eaLnBrk="1" hangingPunct="1">
              <a:spcBef>
                <a:spcPct val="0"/>
              </a:spcBef>
            </a:pPr>
            <a:endParaRPr lang="en-US" altLang="en-US" dirty="0" smtClean="0">
              <a:latin typeface="Arial" charset="0"/>
            </a:endParaRPr>
          </a:p>
        </p:txBody>
      </p:sp>
      <p:sp>
        <p:nvSpPr>
          <p:cNvPr id="593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E9FBCF-0D07-40A6-84E0-D0A3AB753445}" type="slidenum">
              <a:rPr lang="en-US" altLang="en-US" smtClean="0">
                <a:latin typeface="Arial" panose="020B0604020202020204" pitchFamily="34" charset="0"/>
              </a:rPr>
              <a:pPr fontAlgn="base">
                <a:spcBef>
                  <a:spcPct val="0"/>
                </a:spcBef>
                <a:spcAft>
                  <a:spcPct val="0"/>
                </a:spcAft>
                <a:defRPr/>
              </a:pPr>
              <a:t>21</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92543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Thank you for taking the time to view this training module. If you have general questions or need further information,</a:t>
            </a:r>
            <a:r>
              <a:rPr lang="en-US" altLang="en-US" baseline="0" dirty="0" smtClean="0">
                <a:latin typeface="Arial" charset="0"/>
              </a:rPr>
              <a:t> you may visit </a:t>
            </a:r>
            <a:r>
              <a:rPr lang="en-US" altLang="en-US" strike="noStrike" baseline="0" dirty="0" smtClean="0">
                <a:latin typeface="Arial" charset="0"/>
              </a:rPr>
              <a:t>the alohahsap.org website</a:t>
            </a:r>
            <a:r>
              <a:rPr lang="en-US" altLang="en-US" i="0" strike="noStrike" dirty="0" smtClean="0">
                <a:latin typeface="Arial" charset="0"/>
              </a:rPr>
              <a:t>, the Smarter Balanced website, </a:t>
            </a:r>
            <a:r>
              <a:rPr lang="en-US" altLang="en-US" dirty="0" smtClean="0">
                <a:latin typeface="Arial" charset="0"/>
              </a:rPr>
              <a:t>or consult </a:t>
            </a:r>
            <a:r>
              <a:rPr lang="en-US" altLang="en-US" strike="noStrike" baseline="0" dirty="0" smtClean="0">
                <a:latin typeface="Arial" charset="0"/>
              </a:rPr>
              <a:t>the HSAP Help Desk </a:t>
            </a:r>
            <a:r>
              <a:rPr lang="en-US" altLang="en-US" strike="noStrike" dirty="0" smtClean="0">
                <a:latin typeface="Arial" charset="0"/>
              </a:rPr>
              <a:t>for</a:t>
            </a:r>
            <a:r>
              <a:rPr lang="en-US" altLang="en-US" dirty="0" smtClean="0">
                <a:latin typeface="Arial" charset="0"/>
              </a:rPr>
              <a:t> assistance. </a:t>
            </a:r>
          </a:p>
          <a:p>
            <a:pPr eaLnBrk="1" hangingPunct="1">
              <a:spcBef>
                <a:spcPct val="0"/>
              </a:spcBef>
            </a:pPr>
            <a:endParaRPr lang="en-US" altLang="en-US" dirty="0" smtClean="0">
              <a:latin typeface="Arial" charset="0"/>
            </a:endParaRPr>
          </a:p>
        </p:txBody>
      </p:sp>
      <p:sp>
        <p:nvSpPr>
          <p:cNvPr id="870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0008" indent="-288465">
              <a:defRPr>
                <a:solidFill>
                  <a:schemeClr val="tx1"/>
                </a:solidFill>
                <a:latin typeface="Calibri" pitchFamily="34" charset="0"/>
              </a:defRPr>
            </a:lvl2pPr>
            <a:lvl3pPr marL="1153859" indent="-230772">
              <a:defRPr>
                <a:solidFill>
                  <a:schemeClr val="tx1"/>
                </a:solidFill>
                <a:latin typeface="Calibri" pitchFamily="34" charset="0"/>
              </a:defRPr>
            </a:lvl3pPr>
            <a:lvl4pPr marL="1615402" indent="-230772">
              <a:defRPr>
                <a:solidFill>
                  <a:schemeClr val="tx1"/>
                </a:solidFill>
                <a:latin typeface="Calibri" pitchFamily="34" charset="0"/>
              </a:defRPr>
            </a:lvl4pPr>
            <a:lvl5pPr marL="2076945" indent="-230772">
              <a:defRPr>
                <a:solidFill>
                  <a:schemeClr val="tx1"/>
                </a:solidFill>
                <a:latin typeface="Calibri" pitchFamily="34" charset="0"/>
              </a:defRPr>
            </a:lvl5pPr>
            <a:lvl6pPr marL="2538489" indent="-230772" fontAlgn="base">
              <a:spcBef>
                <a:spcPct val="0"/>
              </a:spcBef>
              <a:spcAft>
                <a:spcPct val="0"/>
              </a:spcAft>
              <a:defRPr>
                <a:solidFill>
                  <a:schemeClr val="tx1"/>
                </a:solidFill>
                <a:latin typeface="Calibri" pitchFamily="34" charset="0"/>
              </a:defRPr>
            </a:lvl6pPr>
            <a:lvl7pPr marL="3000032" indent="-230772" fontAlgn="base">
              <a:spcBef>
                <a:spcPct val="0"/>
              </a:spcBef>
              <a:spcAft>
                <a:spcPct val="0"/>
              </a:spcAft>
              <a:defRPr>
                <a:solidFill>
                  <a:schemeClr val="tx1"/>
                </a:solidFill>
                <a:latin typeface="Calibri" pitchFamily="34" charset="0"/>
              </a:defRPr>
            </a:lvl7pPr>
            <a:lvl8pPr marL="3461576" indent="-230772" fontAlgn="base">
              <a:spcBef>
                <a:spcPct val="0"/>
              </a:spcBef>
              <a:spcAft>
                <a:spcPct val="0"/>
              </a:spcAft>
              <a:defRPr>
                <a:solidFill>
                  <a:schemeClr val="tx1"/>
                </a:solidFill>
                <a:latin typeface="Calibri" pitchFamily="34" charset="0"/>
              </a:defRPr>
            </a:lvl8pPr>
            <a:lvl9pPr marL="3923119" indent="-2307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5D29E2-6CD1-46AA-B3BD-821AD04E5A41}" type="slidenum">
              <a:rPr lang="en-US" altLang="en-US" smtClean="0">
                <a:latin typeface="Arial" panose="020B0604020202020204" pitchFamily="34" charset="0"/>
              </a:rPr>
              <a:pPr fontAlgn="base">
                <a:spcBef>
                  <a:spcPct val="0"/>
                </a:spcBef>
                <a:spcAft>
                  <a:spcPct val="0"/>
                </a:spcAft>
                <a:defRPr/>
              </a:pPr>
              <a:t>22</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3751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rPr>
              <a:t>To</a:t>
            </a:r>
            <a:r>
              <a:rPr lang="en-US" sz="1200" baseline="0" dirty="0" smtClean="0">
                <a:solidFill>
                  <a:schemeClr val="tx1"/>
                </a:solidFill>
              </a:rPr>
              <a:t> access the TA Live Site and the TA interface, g</a:t>
            </a:r>
            <a:r>
              <a:rPr lang="en-US" sz="1200" dirty="0" smtClean="0">
                <a:solidFill>
                  <a:schemeClr val="tx1"/>
                </a:solidFill>
              </a:rPr>
              <a:t>o to </a:t>
            </a:r>
            <a:r>
              <a:rPr lang="en-US" sz="1200" dirty="0" smtClean="0">
                <a:solidFill>
                  <a:schemeClr val="tx1"/>
                </a:solidFill>
                <a:hlinkClick r:id="rId3"/>
              </a:rPr>
              <a:t>alohahsap.org</a:t>
            </a:r>
            <a:r>
              <a:rPr lang="en-US" sz="1200" dirty="0" smtClean="0">
                <a:solidFill>
                  <a:schemeClr val="tx1"/>
                </a:solidFill>
              </a:rPr>
              <a:t>.</a:t>
            </a:r>
            <a:r>
              <a:rPr lang="en-US" sz="1200" baseline="0" dirty="0" smtClean="0">
                <a:solidFill>
                  <a:schemeClr val="tx1"/>
                </a:solidFill>
              </a:rPr>
              <a:t> </a:t>
            </a:r>
            <a:r>
              <a:rPr lang="en-US" sz="1200" dirty="0" smtClean="0">
                <a:solidFill>
                  <a:schemeClr val="tx1"/>
                </a:solidFill>
              </a:rPr>
              <a:t>Select one</a:t>
            </a:r>
            <a:r>
              <a:rPr lang="en-US" sz="1200" baseline="0" dirty="0" smtClean="0">
                <a:solidFill>
                  <a:schemeClr val="tx1"/>
                </a:solidFill>
              </a:rPr>
              <a:t> of the statewide assessments, then select the Test Coordinators/Administrators button.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tx1"/>
              </a:solidFill>
            </a:endParaRPr>
          </a:p>
          <a:p>
            <a:pPr eaLnBrk="1" fontAlgn="auto" hangingPunct="1">
              <a:spcBef>
                <a:spcPts val="0"/>
              </a:spcBef>
              <a:spcAft>
                <a:spcPts val="0"/>
              </a:spcAft>
              <a:defRPr/>
            </a:pPr>
            <a:r>
              <a:rPr lang="en-US" u="none" dirty="0" smtClean="0">
                <a:solidFill>
                  <a:schemeClr val="tx1"/>
                </a:solidFill>
              </a:rPr>
              <a:t>When the</a:t>
            </a:r>
            <a:r>
              <a:rPr lang="en-US" u="none" baseline="0" dirty="0" smtClean="0">
                <a:solidFill>
                  <a:schemeClr val="tx1"/>
                </a:solidFill>
              </a:rPr>
              <a:t> new page opens, select the TA Live Site button which will take you to the </a:t>
            </a:r>
            <a:r>
              <a:rPr lang="en-US" u="none" dirty="0" smtClean="0">
                <a:solidFill>
                  <a:schemeClr val="tx1"/>
                </a:solidFill>
              </a:rPr>
              <a:t>log in for the TA Live</a:t>
            </a:r>
            <a:r>
              <a:rPr lang="en-US" u="none" baseline="0" dirty="0" smtClean="0">
                <a:solidFill>
                  <a:schemeClr val="tx1"/>
                </a:solidFill>
              </a:rPr>
              <a:t> Site. Enter your username and password. Select Secure Login.</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E8B097D6-EE9F-415D-9708-2BB67BC396CD}" type="slidenum">
              <a:rPr lang="en-US" smtClean="0"/>
              <a:pPr>
                <a:defRPr/>
              </a:pPr>
              <a:t>3</a:t>
            </a:fld>
            <a:endParaRPr lang="en-US" dirty="0"/>
          </a:p>
        </p:txBody>
      </p:sp>
    </p:spTree>
    <p:extLst>
      <p:ext uri="{BB962C8B-B14F-4D97-AF65-F5344CB8AC3E}">
        <p14:creationId xmlns:p14="http://schemas.microsoft.com/office/powerpoint/2010/main" val="414268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Once you have logged in, you will see the TA </a:t>
            </a:r>
            <a:r>
              <a:rPr lang="en-US" altLang="en-US" u="none" dirty="0" smtClean="0">
                <a:latin typeface="Arial" charset="0"/>
              </a:rPr>
              <a:t>Interface with the Test Selection window open by default.</a:t>
            </a:r>
            <a:r>
              <a:rPr lang="en-US" altLang="en-US" u="none" baseline="0" dirty="0" smtClean="0">
                <a:latin typeface="Arial" charset="0"/>
              </a:rPr>
              <a:t> </a:t>
            </a:r>
            <a:r>
              <a:rPr lang="en-US" altLang="en-US" u="none" dirty="0" smtClean="0">
                <a:latin typeface="Arial" charset="0"/>
              </a:rPr>
              <a:t>From </a:t>
            </a:r>
            <a:r>
              <a:rPr lang="en-US" altLang="en-US" u="none" baseline="0" dirty="0" smtClean="0">
                <a:latin typeface="Arial" charset="0"/>
              </a:rPr>
              <a:t>the TA Interface</a:t>
            </a:r>
            <a:r>
              <a:rPr lang="en-US" altLang="en-US" dirty="0" smtClean="0">
                <a:latin typeface="Arial" charset="0"/>
              </a:rPr>
              <a:t>, you can access the features you need to create and manage test sessions, look up students, and access help information.</a:t>
            </a:r>
            <a:r>
              <a:rPr lang="en-US" altLang="en-US" baseline="0" dirty="0" smtClean="0">
                <a:latin typeface="Arial" charset="0"/>
              </a:rPr>
              <a:t> </a:t>
            </a:r>
            <a:r>
              <a:rPr lang="en-US" altLang="en-US" dirty="0" smtClean="0">
                <a:latin typeface="Arial" charset="0"/>
              </a:rPr>
              <a:t>We will begin with an overview of the interface, followed by a more detailed review of each feature.</a:t>
            </a:r>
            <a:endParaRPr lang="en-US" altLang="en-US" dirty="0" smtClean="0">
              <a:solidFill>
                <a:schemeClr val="accent1"/>
              </a:solidFill>
              <a:latin typeface="Arial" charset="0"/>
            </a:endParaRPr>
          </a:p>
          <a:p>
            <a:pPr eaLnBrk="1" hangingPunct="1">
              <a:spcBef>
                <a:spcPct val="0"/>
              </a:spcBef>
            </a:pPr>
            <a:endParaRPr lang="en-US" altLang="en-US" dirty="0" smtClean="0">
              <a:latin typeface="Arial" charset="0"/>
            </a:endParaRPr>
          </a:p>
        </p:txBody>
      </p:sp>
      <p:sp>
        <p:nvSpPr>
          <p:cNvPr id="430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2D790C6-979B-4CFD-836D-81E5E5750C66}" type="slidenum">
              <a:rPr lang="en-US" altLang="en-US" smtClean="0">
                <a:latin typeface="Arial" panose="020B0604020202020204" pitchFamily="34" charset="0"/>
              </a:rPr>
              <a:pPr fontAlgn="base">
                <a:spcBef>
                  <a:spcPct val="0"/>
                </a:spcBef>
                <a:spcAft>
                  <a:spcPct val="0"/>
                </a:spcAft>
                <a:defRPr/>
              </a:pPr>
              <a:t>4</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3281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u="none" dirty="0" smtClean="0"/>
              <a:t>When you first log in to the TA Interface, the Test Selection window appears</a:t>
            </a:r>
            <a:r>
              <a:rPr lang="en-US" u="none" baseline="0" dirty="0" smtClean="0"/>
              <a:t> automatically. This window closes when you start the session. </a:t>
            </a:r>
          </a:p>
          <a:p>
            <a:pPr eaLnBrk="1" fontAlgn="auto" hangingPunct="1">
              <a:spcBef>
                <a:spcPts val="0"/>
              </a:spcBef>
              <a:spcAft>
                <a:spcPts val="0"/>
              </a:spcAft>
              <a:defRPr/>
            </a:pPr>
            <a:endParaRPr lang="en-US" u="none" baseline="0" dirty="0" smtClean="0"/>
          </a:p>
          <a:p>
            <a:pPr eaLnBrk="1" fontAlgn="auto" hangingPunct="1">
              <a:spcBef>
                <a:spcPts val="0"/>
              </a:spcBef>
              <a:spcAft>
                <a:spcPts val="0"/>
              </a:spcAft>
              <a:defRPr/>
            </a:pPr>
            <a:r>
              <a:rPr lang="en-US" u="none" dirty="0" smtClean="0"/>
              <a:t>After you start</a:t>
            </a:r>
            <a:r>
              <a:rPr lang="en-US" u="none" baseline="0" dirty="0" smtClean="0"/>
              <a:t> a session, the session ID appears at the top of the TA Interface along with a [Stop] button. When students start signing in to the test session, an [Approvals] button also appears next to the session ID. Once you approve students for testing, the Test Session table appears in the center of the TA Interface, displaying students’ testing progress.</a:t>
            </a:r>
            <a:endParaRPr lang="en-US" u="none" dirty="0" smtClean="0"/>
          </a:p>
          <a:p>
            <a:pPr eaLnBrk="1" fontAlgn="auto" hangingPunct="1">
              <a:spcBef>
                <a:spcPts val="0"/>
              </a:spcBef>
              <a:spcAft>
                <a:spcPts val="0"/>
              </a:spcAft>
              <a:defRPr/>
            </a:pPr>
            <a:endParaRPr lang="en-US" u="none" dirty="0" smtClean="0"/>
          </a:p>
          <a:p>
            <a:pPr eaLnBrk="1" fontAlgn="auto" hangingPunct="1">
              <a:spcBef>
                <a:spcPts val="0"/>
              </a:spcBef>
              <a:spcAft>
                <a:spcPts val="0"/>
              </a:spcAft>
              <a:defRPr/>
            </a:pPr>
            <a:r>
              <a:rPr lang="en-US" u="none" dirty="0" smtClean="0"/>
              <a:t>Additional features are available in the banner at the top of the screen.</a:t>
            </a:r>
          </a:p>
          <a:p>
            <a:pPr eaLnBrk="1" fontAlgn="auto" hangingPunct="1">
              <a:spcBef>
                <a:spcPts val="0"/>
              </a:spcBef>
              <a:spcAft>
                <a:spcPts val="0"/>
              </a:spcAft>
              <a:defRPr/>
            </a:pPr>
            <a:endParaRPr lang="en-US" dirty="0" smtClean="0"/>
          </a:p>
        </p:txBody>
      </p:sp>
      <p:sp>
        <p:nvSpPr>
          <p:cNvPr id="4506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6B9A429-A21B-4517-8C92-0976BBAEDB78}" type="slidenum">
              <a:rPr lang="en-US" altLang="en-US" smtClean="0">
                <a:latin typeface="Arial" panose="020B0604020202020204" pitchFamily="34" charset="0"/>
              </a:rPr>
              <a:pPr fontAlgn="base">
                <a:spcBef>
                  <a:spcPct val="0"/>
                </a:spcBef>
                <a:spcAft>
                  <a:spcPct val="0"/>
                </a:spcAft>
                <a:defRPr/>
              </a:pPr>
              <a:t>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60882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In the </a:t>
            </a:r>
            <a:r>
              <a:rPr lang="en-US" altLang="en-US" b="0" u="none" dirty="0" smtClean="0">
                <a:latin typeface="Arial" charset="0"/>
              </a:rPr>
              <a:t>banner</a:t>
            </a:r>
            <a:r>
              <a:rPr lang="en-US" altLang="en-US" dirty="0" smtClean="0">
                <a:latin typeface="Arial" charset="0"/>
              </a:rPr>
              <a:t>, you will see </a:t>
            </a:r>
            <a:r>
              <a:rPr lang="en-US" altLang="en-US" u="none" dirty="0" smtClean="0">
                <a:latin typeface="Arial" charset="0"/>
              </a:rPr>
              <a:t>a set</a:t>
            </a:r>
            <a:r>
              <a:rPr lang="en-US" altLang="en-US" u="none" baseline="0" dirty="0" smtClean="0">
                <a:latin typeface="Arial" charset="0"/>
              </a:rPr>
              <a:t> of buttons and </a:t>
            </a:r>
            <a:r>
              <a:rPr lang="en-US" altLang="en-US" u="none" dirty="0" smtClean="0">
                <a:latin typeface="Arial" charset="0"/>
              </a:rPr>
              <a:t>your </a:t>
            </a:r>
            <a:r>
              <a:rPr lang="en-US" altLang="en-US" dirty="0" smtClean="0">
                <a:latin typeface="Arial" charset="0"/>
              </a:rPr>
              <a:t>username.  </a:t>
            </a:r>
          </a:p>
          <a:p>
            <a:pPr eaLnBrk="1" hangingPunct="1">
              <a:spcBef>
                <a:spcPct val="0"/>
              </a:spcBef>
            </a:pPr>
            <a:r>
              <a:rPr lang="en-US" altLang="en-US" u="none" dirty="0" smtClean="0">
                <a:latin typeface="Arial" charset="0"/>
              </a:rPr>
              <a:t>You can click the [Student Lookup] button to search for student login information.</a:t>
            </a:r>
          </a:p>
          <a:p>
            <a:pPr eaLnBrk="1" hangingPunct="1">
              <a:spcBef>
                <a:spcPct val="0"/>
              </a:spcBef>
            </a:pPr>
            <a:r>
              <a:rPr lang="en-US" altLang="en-US" u="none" dirty="0" smtClean="0">
                <a:latin typeface="Arial" charset="0"/>
              </a:rPr>
              <a:t>Click</a:t>
            </a:r>
            <a:r>
              <a:rPr lang="en-US" altLang="en-US" u="none" baseline="0" dirty="0" smtClean="0">
                <a:latin typeface="Arial" charset="0"/>
              </a:rPr>
              <a:t> </a:t>
            </a:r>
            <a:r>
              <a:rPr lang="en-US" altLang="en-US" u="none" dirty="0" smtClean="0">
                <a:latin typeface="Arial" charset="0"/>
              </a:rPr>
              <a:t>the [Approved Requests] button to view a list of print requests you approved during</a:t>
            </a:r>
            <a:r>
              <a:rPr lang="en-US" altLang="en-US" u="none" baseline="0" dirty="0" smtClean="0">
                <a:latin typeface="Arial" charset="0"/>
              </a:rPr>
              <a:t> the test session.</a:t>
            </a:r>
          </a:p>
          <a:p>
            <a:pPr eaLnBrk="1" hangingPunct="1">
              <a:spcBef>
                <a:spcPct val="0"/>
              </a:spcBef>
            </a:pPr>
            <a:r>
              <a:rPr lang="en-US" altLang="en-US" u="none" baseline="0" dirty="0" smtClean="0">
                <a:latin typeface="Arial" charset="0"/>
              </a:rPr>
              <a:t>Click the [Print Session] button to print a screenshot of the TA Interface.</a:t>
            </a:r>
          </a:p>
          <a:p>
            <a:pPr eaLnBrk="1" hangingPunct="1">
              <a:spcBef>
                <a:spcPct val="0"/>
              </a:spcBef>
            </a:pPr>
            <a:r>
              <a:rPr lang="en-US" altLang="en-US" u="none" baseline="0" dirty="0" smtClean="0">
                <a:latin typeface="Arial" charset="0"/>
              </a:rPr>
              <a:t>Click the [Alerts] button to view messages sent by the state department of education.</a:t>
            </a:r>
            <a:endParaRPr lang="en-US" altLang="en-US" u="none" dirty="0" smtClean="0">
              <a:latin typeface="Arial" charset="0"/>
            </a:endParaRPr>
          </a:p>
          <a:p>
            <a:pPr eaLnBrk="1" hangingPunct="1">
              <a:spcBef>
                <a:spcPct val="0"/>
              </a:spcBef>
            </a:pPr>
            <a:r>
              <a:rPr lang="en-US" altLang="en-US" dirty="0" smtClean="0">
                <a:latin typeface="Arial" charset="0"/>
              </a:rPr>
              <a:t>Click the </a:t>
            </a:r>
            <a:r>
              <a:rPr lang="en-US" altLang="en-US" b="0" dirty="0" smtClean="0">
                <a:latin typeface="Arial" charset="0"/>
              </a:rPr>
              <a:t>[</a:t>
            </a:r>
            <a:r>
              <a:rPr lang="en-US" altLang="en-US" b="0" u="none" dirty="0" smtClean="0">
                <a:latin typeface="Arial" charset="0"/>
              </a:rPr>
              <a:t>Help Guide</a:t>
            </a:r>
            <a:r>
              <a:rPr lang="en-US" altLang="en-US" dirty="0" smtClean="0">
                <a:latin typeface="Arial" charset="0"/>
              </a:rPr>
              <a:t>] </a:t>
            </a:r>
            <a:r>
              <a:rPr lang="en-US" altLang="en-US" u="none" dirty="0" smtClean="0">
                <a:latin typeface="Arial" charset="0"/>
              </a:rPr>
              <a:t>button</a:t>
            </a:r>
            <a:r>
              <a:rPr lang="en-US" altLang="en-US" dirty="0" smtClean="0">
                <a:latin typeface="Arial" charset="0"/>
              </a:rPr>
              <a:t> to access additional information about the TA Interface. </a:t>
            </a:r>
          </a:p>
          <a:p>
            <a:pPr eaLnBrk="1" hangingPunct="1">
              <a:spcBef>
                <a:spcPct val="0"/>
              </a:spcBef>
            </a:pPr>
            <a:r>
              <a:rPr lang="en-US" altLang="en-US" dirty="0" smtClean="0">
                <a:latin typeface="Arial" charset="0"/>
              </a:rPr>
              <a:t>Click [</a:t>
            </a:r>
            <a:r>
              <a:rPr lang="en-US" altLang="en-US" b="0" dirty="0" smtClean="0">
                <a:latin typeface="Arial" charset="0"/>
              </a:rPr>
              <a:t>Log Out</a:t>
            </a:r>
            <a:r>
              <a:rPr lang="en-US" altLang="en-US" dirty="0" smtClean="0">
                <a:latin typeface="Arial" charset="0"/>
              </a:rPr>
              <a:t>] button when you want to exit the TA Interface. </a:t>
            </a:r>
          </a:p>
          <a:p>
            <a:pPr eaLnBrk="1" hangingPunct="1">
              <a:spcBef>
                <a:spcPct val="0"/>
              </a:spcBef>
            </a:pPr>
            <a:endParaRPr lang="en-US" altLang="en-US" dirty="0" smtClean="0">
              <a:latin typeface="Arial" charset="0"/>
            </a:endParaRPr>
          </a:p>
          <a:p>
            <a:pPr eaLnBrk="1" hangingPunct="1">
              <a:spcBef>
                <a:spcPct val="0"/>
              </a:spcBef>
            </a:pPr>
            <a:r>
              <a:rPr lang="en-US" altLang="en-US" u="none" dirty="0" smtClean="0">
                <a:latin typeface="Arial" charset="0"/>
              </a:rPr>
              <a:t>More</a:t>
            </a:r>
            <a:r>
              <a:rPr lang="en-US" altLang="en-US" u="none" baseline="0" dirty="0" smtClean="0">
                <a:latin typeface="Arial" charset="0"/>
              </a:rPr>
              <a:t> detailed i</a:t>
            </a:r>
            <a:r>
              <a:rPr lang="en-US" altLang="en-US" u="none" dirty="0" smtClean="0">
                <a:latin typeface="Arial" charset="0"/>
              </a:rPr>
              <a:t>nformation about these features is provided later on in this presentation.</a:t>
            </a:r>
          </a:p>
        </p:txBody>
      </p:sp>
      <p:sp>
        <p:nvSpPr>
          <p:cNvPr id="440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A46B38-A12E-40D7-B1C8-44EEF4B6029E}" type="slidenum">
              <a:rPr lang="en-US" altLang="en-US" smtClean="0">
                <a:latin typeface="Arial" panose="020B0604020202020204" pitchFamily="34" charset="0"/>
              </a:rPr>
              <a:pPr fontAlgn="base">
                <a:spcBef>
                  <a:spcPct val="0"/>
                </a:spcBef>
                <a:spcAft>
                  <a:spcPct val="0"/>
                </a:spcAft>
                <a:defRPr/>
              </a:pPr>
              <a:t>6</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0295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smtClean="0">
                <a:solidFill>
                  <a:schemeClr val="tx1"/>
                </a:solidFill>
                <a:effectLst/>
                <a:latin typeface="Arial" panose="020B0604020202020204" pitchFamily="34" charset="0"/>
                <a:ea typeface="+mn-ea"/>
                <a:cs typeface="+mn-cs"/>
              </a:rPr>
              <a:t>The H</a:t>
            </a:r>
            <a:r>
              <a:rPr lang="en-US" sz="1200" u="none" strike="noStrike" kern="1200" baseline="0" dirty="0" smtClean="0">
                <a:solidFill>
                  <a:schemeClr val="tx1"/>
                </a:solidFill>
                <a:effectLst/>
                <a:latin typeface="Arial" panose="020B0604020202020204" pitchFamily="34" charset="0"/>
                <a:ea typeface="+mn-ea"/>
                <a:cs typeface="+mn-cs"/>
              </a:rPr>
              <a:t>awai’i Department of Education </a:t>
            </a:r>
            <a:r>
              <a:rPr lang="en-US" sz="1200" u="none" strike="noStrike" kern="1200" dirty="0" smtClean="0">
                <a:solidFill>
                  <a:schemeClr val="tx1"/>
                </a:solidFill>
                <a:effectLst/>
                <a:latin typeface="Arial" panose="020B0604020202020204" pitchFamily="34" charset="0"/>
                <a:ea typeface="+mn-ea"/>
                <a:cs typeface="+mn-cs"/>
              </a:rPr>
              <a:t>can</a:t>
            </a:r>
            <a:r>
              <a:rPr lang="en-US" sz="1200" u="none" kern="1200" dirty="0" smtClean="0">
                <a:solidFill>
                  <a:schemeClr val="tx1"/>
                </a:solidFill>
                <a:effectLst/>
                <a:latin typeface="Arial" panose="020B0604020202020204" pitchFamily="34" charset="0"/>
                <a:ea typeface="+mn-ea"/>
                <a:cs typeface="+mn-cs"/>
              </a:rPr>
              <a:t> send statewide alerts that appear as pop-up messages on the TA Interface. To view a record of active alert messages, click the [</a:t>
            </a:r>
            <a:r>
              <a:rPr lang="en-US" sz="1200" b="0" u="none" kern="1200" dirty="0" smtClean="0">
                <a:solidFill>
                  <a:schemeClr val="tx1"/>
                </a:solidFill>
                <a:effectLst/>
                <a:latin typeface="Arial" panose="020B0604020202020204" pitchFamily="34" charset="0"/>
                <a:ea typeface="+mn-ea"/>
                <a:cs typeface="+mn-cs"/>
              </a:rPr>
              <a:t>Alerts] button</a:t>
            </a:r>
            <a:r>
              <a:rPr lang="en-US" sz="1200" u="none" kern="1200" dirty="0" smtClean="0">
                <a:solidFill>
                  <a:schemeClr val="tx1"/>
                </a:solidFill>
                <a:effectLst/>
                <a:latin typeface="Arial" panose="020B0604020202020204" pitchFamily="34" charset="0"/>
                <a:ea typeface="+mn-ea"/>
                <a:cs typeface="+mn-cs"/>
              </a:rPr>
              <a:t> in the banner.</a:t>
            </a:r>
          </a:p>
          <a:p>
            <a:endParaRPr lang="en-US" dirty="0"/>
          </a:p>
        </p:txBody>
      </p:sp>
      <p:sp>
        <p:nvSpPr>
          <p:cNvPr id="4" name="Slide Number Placeholder 3"/>
          <p:cNvSpPr>
            <a:spLocks noGrp="1"/>
          </p:cNvSpPr>
          <p:nvPr>
            <p:ph type="sldNum" sz="quarter" idx="10"/>
          </p:nvPr>
        </p:nvSpPr>
        <p:spPr/>
        <p:txBody>
          <a:bodyPr/>
          <a:lstStyle/>
          <a:p>
            <a:pPr>
              <a:defRPr/>
            </a:pPr>
            <a:fld id="{E8B097D6-EE9F-415D-9708-2BB67BC396CD}" type="slidenum">
              <a:rPr lang="en-US" smtClean="0"/>
              <a:pPr>
                <a:defRPr/>
              </a:pPr>
              <a:t>7</a:t>
            </a:fld>
            <a:endParaRPr lang="en-US" dirty="0"/>
          </a:p>
        </p:txBody>
      </p:sp>
    </p:spTree>
    <p:extLst>
      <p:ext uri="{BB962C8B-B14F-4D97-AF65-F5344CB8AC3E}">
        <p14:creationId xmlns:p14="http://schemas.microsoft.com/office/powerpoint/2010/main" val="1794947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rtl="0"/>
            <a:r>
              <a:rPr lang="en-US" altLang="en-US" dirty="0" smtClean="0"/>
              <a:t>The first step in administering a test is to create a test session. This should be done less than 30 minutes prior to starting the test in order to prevent the system from timing out.</a:t>
            </a:r>
            <a:r>
              <a:rPr lang="en-US" altLang="en-US" baseline="0" dirty="0" smtClean="0"/>
              <a:t> </a:t>
            </a:r>
            <a:r>
              <a:rPr lang="en-US" altLang="en-US" dirty="0" smtClean="0"/>
              <a:t>The list of students in the session will generate automatically when the students log in to the session. </a:t>
            </a:r>
          </a:p>
          <a:p>
            <a:pPr rtl="0"/>
            <a:endParaRPr lang="en-US" altLang="en-US" dirty="0" smtClean="0"/>
          </a:p>
          <a:p>
            <a:pPr rtl="0"/>
            <a:r>
              <a:rPr lang="en-US" altLang="en-US" u="none" dirty="0" smtClean="0"/>
              <a:t>You create</a:t>
            </a:r>
            <a:r>
              <a:rPr lang="en-US" altLang="en-US" u="none" baseline="0" dirty="0" smtClean="0"/>
              <a:t> test sessions in the Test Selection window that appears when you log in. T</a:t>
            </a:r>
            <a:r>
              <a:rPr lang="en-US" altLang="en-US" u="none" dirty="0" smtClean="0"/>
              <a:t>he Test Selection window color-codes</a:t>
            </a:r>
            <a:r>
              <a:rPr lang="en-US" altLang="en-US" u="none" baseline="0" dirty="0" smtClean="0"/>
              <a:t> the available tests and organizes them into categories. You can click the Plus Sign button next to a category name to view the tests in that category. </a:t>
            </a:r>
            <a:r>
              <a:rPr lang="en-US" altLang="en-US" dirty="0" smtClean="0"/>
              <a:t>To create a testing session, click the test(s) you wish to administer</a:t>
            </a:r>
            <a:r>
              <a:rPr lang="en-US" altLang="en-US" u="none" baseline="0" dirty="0" smtClean="0"/>
              <a:t> or click the checkbox for a category to include all tests in that category</a:t>
            </a:r>
            <a:r>
              <a:rPr lang="en-US" altLang="ja-JP" u="none" dirty="0" smtClean="0"/>
              <a:t>. </a:t>
            </a:r>
            <a:r>
              <a:rPr lang="en-US" sz="1200" u="none" kern="1200" dirty="0" smtClean="0">
                <a:solidFill>
                  <a:schemeClr val="tx1"/>
                </a:solidFill>
                <a:effectLst/>
                <a:latin typeface="Arial" panose="020B0604020202020204" pitchFamily="34" charset="0"/>
                <a:ea typeface="+mn-ea"/>
                <a:cs typeface="+mn-cs"/>
              </a:rPr>
              <a:t>You may select</a:t>
            </a:r>
            <a:r>
              <a:rPr lang="en-US" sz="1200" kern="1200" dirty="0" smtClean="0">
                <a:solidFill>
                  <a:schemeClr val="tx1"/>
                </a:solidFill>
                <a:effectLst/>
                <a:latin typeface="Arial" panose="020B0604020202020204" pitchFamily="34" charset="0"/>
                <a:ea typeface="+mn-ea"/>
                <a:cs typeface="+mn-cs"/>
              </a:rPr>
              <a:t> all available tests listed, for all grade levels and all content areas. Be assured that students will only have access to the tests you select</a:t>
            </a:r>
            <a:r>
              <a:rPr lang="en-US" sz="1200" strike="noStrike" kern="1200" dirty="0" smtClean="0">
                <a:solidFill>
                  <a:schemeClr val="tx1"/>
                </a:solidFill>
                <a:effectLst/>
                <a:latin typeface="Arial" panose="020B0604020202020204" pitchFamily="34" charset="0"/>
                <a:ea typeface="+mn-ea"/>
                <a:cs typeface="+mn-cs"/>
              </a:rPr>
              <a:t>ed</a:t>
            </a:r>
            <a:r>
              <a:rPr lang="en-US" sz="1200" kern="1200" baseline="0" dirty="0" smtClean="0">
                <a:solidFill>
                  <a:schemeClr val="tx1"/>
                </a:solidFill>
                <a:effectLst/>
                <a:latin typeface="Arial" panose="020B0604020202020204" pitchFamily="34" charset="0"/>
                <a:ea typeface="+mn-ea"/>
                <a:cs typeface="+mn-cs"/>
              </a:rPr>
              <a:t> for them</a:t>
            </a:r>
            <a:r>
              <a:rPr lang="en-US" sz="1200" kern="1200" dirty="0" smtClean="0">
                <a:solidFill>
                  <a:schemeClr val="tx1"/>
                </a:solidFill>
                <a:effectLst/>
                <a:latin typeface="Arial" panose="020B0604020202020204" pitchFamily="34" charset="0"/>
                <a:ea typeface="+mn-ea"/>
                <a:cs typeface="+mn-cs"/>
              </a:rPr>
              <a:t>.</a:t>
            </a:r>
            <a:r>
              <a:rPr lang="en-US" dirty="0" smtClean="0">
                <a:effectLst/>
              </a:rPr>
              <a:t> </a:t>
            </a:r>
            <a:endParaRPr lang="en-US" dirty="0" smtClean="0"/>
          </a:p>
          <a:p>
            <a:pPr eaLnBrk="1" fontAlgn="auto" hangingPunct="1">
              <a:lnSpc>
                <a:spcPct val="90000"/>
              </a:lnSpc>
              <a:spcBef>
                <a:spcPct val="0"/>
              </a:spcBef>
              <a:spcAft>
                <a:spcPts val="0"/>
              </a:spcAft>
              <a:defRPr/>
            </a:pPr>
            <a:endParaRPr lang="en-US" altLang="en-US" dirty="0" smtClean="0"/>
          </a:p>
          <a:p>
            <a:pPr eaLnBrk="1" fontAlgn="auto" hangingPunct="1">
              <a:lnSpc>
                <a:spcPct val="90000"/>
              </a:lnSpc>
              <a:spcBef>
                <a:spcPct val="0"/>
              </a:spcBef>
              <a:spcAft>
                <a:spcPts val="0"/>
              </a:spcAft>
              <a:defRPr/>
            </a:pPr>
            <a:r>
              <a:rPr lang="en-US" altLang="en-US" dirty="0" smtClean="0"/>
              <a:t>Once you select your tests, the [</a:t>
            </a:r>
            <a:r>
              <a:rPr lang="en-US" altLang="ja-JP" dirty="0" smtClean="0"/>
              <a:t>Start Session] </a:t>
            </a:r>
            <a:r>
              <a:rPr lang="en-US" altLang="ja-JP" u="none" dirty="0" smtClean="0"/>
              <a:t>button in the lower-left corner of the window activates</a:t>
            </a:r>
            <a:r>
              <a:rPr lang="en-US" altLang="ja-JP" dirty="0" smtClean="0"/>
              <a:t>.</a:t>
            </a:r>
            <a:r>
              <a:rPr lang="en-US" altLang="ja-JP" baseline="0" dirty="0" smtClean="0"/>
              <a:t> </a:t>
            </a:r>
            <a:r>
              <a:rPr lang="en-US" altLang="ja-JP" dirty="0" smtClean="0"/>
              <a:t>Click the [Start Session] button.</a:t>
            </a:r>
            <a:r>
              <a:rPr lang="en-US" altLang="ja-JP" baseline="0" dirty="0" smtClean="0"/>
              <a:t> </a:t>
            </a:r>
            <a:r>
              <a:rPr lang="en-US" altLang="ja-JP" u="none" dirty="0" smtClean="0"/>
              <a:t>Please</a:t>
            </a:r>
            <a:r>
              <a:rPr lang="en-US" altLang="ja-JP" u="none" baseline="0" dirty="0" smtClean="0"/>
              <a:t> note, the exact name of this button may vary by state and session type (practice or operational). </a:t>
            </a:r>
            <a:r>
              <a:rPr lang="en-US" altLang="ja-JP" u="none" dirty="0" smtClean="0"/>
              <a:t>The system will automatically generate a session ID</a:t>
            </a:r>
            <a:r>
              <a:rPr lang="en-US" altLang="ja-JP" dirty="0" smtClean="0"/>
              <a:t>.</a:t>
            </a:r>
            <a:r>
              <a:rPr lang="en-US" altLang="ja-JP" baseline="0" dirty="0" smtClean="0"/>
              <a:t> </a:t>
            </a:r>
            <a:r>
              <a:rPr lang="en-US" altLang="ja-JP" dirty="0" smtClean="0"/>
              <a:t>This ID must be provided to students in order for them to log in. You may write it on the board or provide it to students using a printed card or similar method.</a:t>
            </a:r>
            <a:r>
              <a:rPr lang="en-US" altLang="ja-JP" baseline="0" dirty="0" smtClean="0"/>
              <a:t> </a:t>
            </a:r>
            <a:r>
              <a:rPr lang="en-US" altLang="ja-JP" dirty="0" smtClean="0"/>
              <a:t>If you do provide students with the information on paper, be sure to collect and destroy it when the session is complete.  </a:t>
            </a:r>
          </a:p>
          <a:p>
            <a:pPr eaLnBrk="1" fontAlgn="auto" hangingPunct="1">
              <a:lnSpc>
                <a:spcPct val="90000"/>
              </a:lnSpc>
              <a:spcBef>
                <a:spcPct val="0"/>
              </a:spcBef>
              <a:spcAft>
                <a:spcPts val="0"/>
              </a:spcAft>
              <a:defRPr/>
            </a:pPr>
            <a:endParaRPr lang="en-US" altLang="en-US" dirty="0" smtClean="0"/>
          </a:p>
          <a:p>
            <a:pPr eaLnBrk="1" fontAlgn="auto" hangingPunct="1">
              <a:lnSpc>
                <a:spcPct val="90000"/>
              </a:lnSpc>
              <a:spcBef>
                <a:spcPct val="0"/>
              </a:spcBef>
              <a:spcAft>
                <a:spcPts val="0"/>
              </a:spcAft>
              <a:defRPr/>
            </a:pPr>
            <a:r>
              <a:rPr lang="en-US" altLang="en-US" dirty="0" smtClean="0"/>
              <a:t>You should also note the session ID for your own records.</a:t>
            </a:r>
            <a:r>
              <a:rPr lang="en-US" altLang="en-US" baseline="0" dirty="0" smtClean="0"/>
              <a:t> </a:t>
            </a:r>
            <a:r>
              <a:rPr lang="en-US" altLang="en-US" dirty="0" smtClean="0"/>
              <a:t>In the event that you are involuntarily logged out of the session due to an inactivity timeout or other event, entering the session ID will allow you to resume the session.</a:t>
            </a:r>
            <a:r>
              <a:rPr lang="en-US" altLang="en-US" baseline="0" dirty="0" smtClean="0"/>
              <a:t> </a:t>
            </a:r>
            <a:r>
              <a:rPr lang="en-US" altLang="en-US" dirty="0" smtClean="0"/>
              <a:t>If you do not have this information when you try to resume, you will be unable to do so.  </a:t>
            </a:r>
            <a:endParaRPr lang="en-US" altLang="en-US" strike="sngStrike" dirty="0" smtClean="0"/>
          </a:p>
        </p:txBody>
      </p:sp>
      <p:sp>
        <p:nvSpPr>
          <p:cNvPr id="481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2FE85B-480D-4383-B793-95682ED89CE5}" type="slidenum">
              <a:rPr lang="en-US" altLang="en-US" smtClean="0">
                <a:latin typeface="Arial" panose="020B0604020202020204" pitchFamily="34" charset="0"/>
              </a:rPr>
              <a:pPr fontAlgn="base">
                <a:spcBef>
                  <a:spcPct val="0"/>
                </a:spcBef>
                <a:spcAft>
                  <a:spcPct val="0"/>
                </a:spcAft>
                <a:defRPr/>
              </a:pPr>
              <a:t>8</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4439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latin typeface="Arial" panose="020B0604020202020204" pitchFamily="34" charset="0"/>
                <a:cs typeface="Arial" panose="020B0604020202020204" pitchFamily="34" charset="0"/>
              </a:rPr>
              <a:t>If a student is having trouble logging in, use the Student Lookup feature to verify that the student’</a:t>
            </a:r>
            <a:r>
              <a:rPr lang="en-US" altLang="ja-JP" dirty="0" smtClean="0">
                <a:latin typeface="Arial" panose="020B0604020202020204" pitchFamily="34" charset="0"/>
                <a:cs typeface="Arial" panose="020B0604020202020204" pitchFamily="34" charset="0"/>
              </a:rPr>
              <a:t>s login credentials are correct</a:t>
            </a:r>
            <a:r>
              <a:rPr lang="en-US" altLang="ja-JP" u="none" dirty="0" smtClean="0">
                <a:latin typeface="Arial" panose="020B0604020202020204" pitchFamily="34" charset="0"/>
                <a:cs typeface="Arial" panose="020B0604020202020204" pitchFamily="34" charset="0"/>
              </a:rPr>
              <a:t>. You can use either the [Quick Search] or [Advanced Search] option to view the information entered in TIDE for the student.  With [Quick Search], you simply enter the student</a:t>
            </a:r>
            <a:r>
              <a:rPr lang="ja-JP" altLang="en-US" u="none" dirty="0" smtClean="0">
                <a:latin typeface="Arial" panose="020B0604020202020204" pitchFamily="34" charset="0"/>
                <a:cs typeface="Arial" panose="020B0604020202020204" pitchFamily="34" charset="0"/>
              </a:rPr>
              <a:t>’</a:t>
            </a:r>
            <a:r>
              <a:rPr lang="en-US" altLang="ja-JP" u="none" dirty="0" smtClean="0">
                <a:latin typeface="Arial" panose="020B0604020202020204" pitchFamily="34" charset="0"/>
                <a:cs typeface="Arial" panose="020B0604020202020204" pitchFamily="34" charset="0"/>
              </a:rPr>
              <a:t>s</a:t>
            </a:r>
            <a:r>
              <a:rPr lang="en-US" altLang="ja-JP" u="none" baseline="0" dirty="0" smtClean="0">
                <a:latin typeface="Arial" panose="020B0604020202020204" pitchFamily="34" charset="0"/>
                <a:cs typeface="Arial" panose="020B0604020202020204" pitchFamily="34" charset="0"/>
              </a:rPr>
              <a:t> </a:t>
            </a:r>
            <a:r>
              <a:rPr lang="en-US" altLang="ja-JP" u="none" strike="noStrike" dirty="0" smtClean="0">
                <a:latin typeface="Arial" panose="020B0604020202020204" pitchFamily="34" charset="0"/>
                <a:cs typeface="Arial" panose="020B0604020202020204" pitchFamily="34" charset="0"/>
              </a:rPr>
              <a:t>SS</a:t>
            </a:r>
            <a:r>
              <a:rPr lang="en-US" altLang="ja-JP" u="none" dirty="0" smtClean="0">
                <a:latin typeface="Arial" panose="020B0604020202020204" pitchFamily="34" charset="0"/>
                <a:cs typeface="Arial" panose="020B0604020202020204" pitchFamily="34" charset="0"/>
              </a:rPr>
              <a:t>ID and click the [Submit SSID] button.</a:t>
            </a:r>
            <a:r>
              <a:rPr lang="en-US" altLang="ja-JP" u="none" baseline="0" dirty="0" smtClean="0">
                <a:latin typeface="Arial" panose="020B0604020202020204" pitchFamily="34" charset="0"/>
                <a:cs typeface="Arial" panose="020B0604020202020204" pitchFamily="34" charset="0"/>
              </a:rPr>
              <a:t> </a:t>
            </a:r>
            <a:r>
              <a:rPr lang="en-US" altLang="ja-JP" u="none" dirty="0" smtClean="0">
                <a:latin typeface="Arial" panose="020B0604020202020204" pitchFamily="34" charset="0"/>
                <a:cs typeface="Arial" panose="020B0604020202020204" pitchFamily="34" charset="0"/>
              </a:rPr>
              <a:t>[Advanced Search] allows you to narrow your search using several filters, including Complex Area/School, Grade, and First and Last Name.  </a:t>
            </a:r>
          </a:p>
          <a:p>
            <a:pPr eaLnBrk="1" hangingPunct="1">
              <a:spcBef>
                <a:spcPct val="0"/>
              </a:spcBef>
            </a:pPr>
            <a:r>
              <a:rPr lang="en-US" altLang="en-US" dirty="0" smtClean="0">
                <a:latin typeface="Arial" panose="020B0604020202020204" pitchFamily="34" charset="0"/>
                <a:cs typeface="Arial" panose="020B0604020202020204" pitchFamily="34" charset="0"/>
              </a:rPr>
              <a:t> </a:t>
            </a:r>
          </a:p>
          <a:p>
            <a:pPr eaLnBrk="1" hangingPunct="1">
              <a:spcBef>
                <a:spcPct val="0"/>
              </a:spcBef>
            </a:pPr>
            <a:r>
              <a:rPr lang="en-US" altLang="en-US" dirty="0" smtClean="0">
                <a:latin typeface="Arial" panose="020B0604020202020204" pitchFamily="34" charset="0"/>
                <a:cs typeface="Arial" panose="020B0604020202020204" pitchFamily="34" charset="0"/>
              </a:rPr>
              <a:t>When using either [Quick Search] or [Advanced Search], if the search results</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matches, the information will </a:t>
            </a:r>
            <a:r>
              <a:rPr lang="en-US" altLang="en-US" u="none" dirty="0" smtClean="0">
                <a:latin typeface="Arial" panose="020B0604020202020204" pitchFamily="34" charset="0"/>
                <a:cs typeface="Arial" panose="020B0604020202020204" pitchFamily="34" charset="0"/>
              </a:rPr>
              <a:t>appear</a:t>
            </a:r>
            <a:r>
              <a:rPr lang="en-US" altLang="en-US" dirty="0" smtClean="0">
                <a:latin typeface="Arial" panose="020B0604020202020204" pitchFamily="34" charset="0"/>
                <a:cs typeface="Arial" panose="020B0604020202020204" pitchFamily="34" charset="0"/>
              </a:rPr>
              <a:t> in the </a:t>
            </a:r>
            <a:r>
              <a:rPr lang="en-US" altLang="en-US" u="none" dirty="0" smtClean="0">
                <a:latin typeface="Arial" panose="020B0604020202020204" pitchFamily="34" charset="0"/>
                <a:cs typeface="Arial" panose="020B0604020202020204" pitchFamily="34" charset="0"/>
              </a:rPr>
              <a:t>bottom</a:t>
            </a:r>
            <a:r>
              <a:rPr lang="en-US" altLang="en-US" u="none" baseline="0" dirty="0" smtClean="0">
                <a:latin typeface="Arial" panose="020B0604020202020204" pitchFamily="34" charset="0"/>
                <a:cs typeface="Arial" panose="020B0604020202020204" pitchFamily="34" charset="0"/>
              </a:rPr>
              <a:t> of the window</a:t>
            </a:r>
            <a:r>
              <a:rPr lang="en-US" altLang="en-US" dirty="0" smtClean="0">
                <a:latin typeface="Arial" panose="020B0604020202020204" pitchFamily="34" charset="0"/>
                <a:cs typeface="Arial" panose="020B0604020202020204" pitchFamily="34" charset="0"/>
              </a:rPr>
              <a:t>. If there is no match, you will see an error message.</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If you see the student you are looking for, click the [</a:t>
            </a:r>
            <a:r>
              <a:rPr lang="en-US" altLang="ja-JP" u="none" strike="noStrike" dirty="0" smtClean="0">
                <a:latin typeface="Arial" panose="020B0604020202020204" pitchFamily="34" charset="0"/>
                <a:cs typeface="Arial" panose="020B0604020202020204" pitchFamily="34" charset="0"/>
              </a:rPr>
              <a:t>Eye</a:t>
            </a:r>
            <a:r>
              <a:rPr lang="en-US" altLang="ja-JP" dirty="0" smtClean="0">
                <a:latin typeface="Arial" panose="020B0604020202020204" pitchFamily="34" charset="0"/>
                <a:cs typeface="Arial" panose="020B0604020202020204" pitchFamily="34" charset="0"/>
              </a:rPr>
              <a:t>] button next to the student’s name.</a:t>
            </a:r>
            <a:r>
              <a:rPr lang="en-US" altLang="ja-JP" baseline="0"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A </a:t>
            </a:r>
            <a:r>
              <a:rPr lang="en-US" altLang="ja-JP" u="none" dirty="0" smtClean="0">
                <a:latin typeface="Arial" panose="020B0604020202020204" pitchFamily="34" charset="0"/>
                <a:cs typeface="Arial" panose="020B0604020202020204" pitchFamily="34" charset="0"/>
              </a:rPr>
              <a:t>new window displaying </a:t>
            </a:r>
            <a:r>
              <a:rPr lang="en-US" altLang="ja-JP" dirty="0" smtClean="0">
                <a:latin typeface="Arial" panose="020B0604020202020204" pitchFamily="34" charset="0"/>
                <a:cs typeface="Arial" panose="020B0604020202020204" pitchFamily="34" charset="0"/>
              </a:rPr>
              <a:t>the student’s information will display.</a:t>
            </a:r>
            <a:r>
              <a:rPr lang="en-US" altLang="ja-JP" baseline="0"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Note that the information displayed may vary slightly from what is shown here.</a:t>
            </a:r>
          </a:p>
          <a:p>
            <a:pPr eaLnBrk="1" hangingPunct="1">
              <a:spcBef>
                <a:spcPct val="0"/>
              </a:spcBef>
            </a:pPr>
            <a:endParaRPr lang="en-US" altLang="en-US" b="1" dirty="0" smtClean="0">
              <a:latin typeface="Arial" charset="0"/>
            </a:endParaRPr>
          </a:p>
          <a:p>
            <a:pPr eaLnBrk="1" hangingPunct="1">
              <a:spcBef>
                <a:spcPct val="0"/>
              </a:spcBef>
            </a:pPr>
            <a:endParaRPr lang="en-US" altLang="en-US" dirty="0" smtClean="0">
              <a:latin typeface="Arial" charset="0"/>
            </a:endParaRPr>
          </a:p>
        </p:txBody>
      </p:sp>
      <p:sp>
        <p:nvSpPr>
          <p:cNvPr id="491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68AE2B-6147-4EA9-9CBC-C1F3CDD623D4}" type="slidenum">
              <a:rPr lang="en-US" altLang="en-US" smtClean="0">
                <a:latin typeface="Arial" panose="020B0604020202020204" pitchFamily="34" charset="0"/>
              </a:rPr>
              <a:pPr fontAlgn="base">
                <a:spcBef>
                  <a:spcPct val="0"/>
                </a:spcBef>
                <a:spcAft>
                  <a:spcPct val="0"/>
                </a:spcAft>
                <a:defRPr/>
              </a:pPr>
              <a:t>9</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5703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87388" y="4424898"/>
            <a:ext cx="8229600" cy="742950"/>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683811" y="905710"/>
            <a:ext cx="8228413" cy="1785104"/>
          </a:xfrm>
        </p:spPr>
        <p:txBody>
          <a:bodyPr>
            <a:norm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687388" y="2938998"/>
            <a:ext cx="8224837"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p:txBody>
      </p:sp>
      <p:sp>
        <p:nvSpPr>
          <p:cNvPr id="5" name="Date Placeholder 1"/>
          <p:cNvSpPr>
            <a:spLocks noGrp="1"/>
          </p:cNvSpPr>
          <p:nvPr>
            <p:ph type="dt" sz="half" idx="15"/>
          </p:nvPr>
        </p:nvSpPr>
        <p:spPr/>
        <p:txBody>
          <a:bodyPr/>
          <a:lstStyle>
            <a:lvl1pPr>
              <a:defRPr/>
            </a:lvl1pPr>
          </a:lstStyle>
          <a:p>
            <a:pPr>
              <a:defRPr/>
            </a:pPr>
            <a:fld id="{E62300D9-431F-4786-8D99-E72851E5CC2F}" type="datetime1">
              <a:rPr lang="en-US" smtClean="0"/>
              <a:t>8/31/2016</a:t>
            </a:fld>
            <a:endParaRPr lang="en-US" dirty="0"/>
          </a:p>
        </p:txBody>
      </p:sp>
      <p:sp>
        <p:nvSpPr>
          <p:cNvPr id="7" name="Footer Placeholder 2"/>
          <p:cNvSpPr>
            <a:spLocks noGrp="1"/>
          </p:cNvSpPr>
          <p:nvPr>
            <p:ph type="ftr" sz="quarter" idx="16"/>
          </p:nvPr>
        </p:nvSpPr>
        <p:spPr/>
        <p:txBody>
          <a:bodyPr/>
          <a:lstStyle>
            <a:lvl1pPr>
              <a:defRPr/>
            </a:lvl1pPr>
          </a:lstStyle>
          <a:p>
            <a:pPr>
              <a:defRPr/>
            </a:pPr>
            <a:r>
              <a:rPr lang="en-US" dirty="0" smtClean="0"/>
              <a:t>Copyright © 2014 American Institutes for Research. All rights reserved.</a:t>
            </a:r>
            <a:endParaRPr lang="en-US" dirty="0"/>
          </a:p>
        </p:txBody>
      </p:sp>
    </p:spTree>
    <p:extLst>
      <p:ext uri="{BB962C8B-B14F-4D97-AF65-F5344CB8AC3E}">
        <p14:creationId xmlns:p14="http://schemas.microsoft.com/office/powerpoint/2010/main" val="74146720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4310A4DD-D28F-4EB1-AB2A-A81C761336AB}" type="slidenum">
              <a:rPr/>
              <a:pPr>
                <a:defRPr/>
              </a:pPr>
              <a:t>‹#›</a:t>
            </a:fld>
            <a:endParaRPr dirty="0"/>
          </a:p>
        </p:txBody>
      </p:sp>
    </p:spTree>
    <p:extLst>
      <p:ext uri="{BB962C8B-B14F-4D97-AF65-F5344CB8AC3E}">
        <p14:creationId xmlns:p14="http://schemas.microsoft.com/office/powerpoint/2010/main" val="408749408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1"/>
          <p:cNvSpPr>
            <a:spLocks noGrp="1"/>
          </p:cNvSpPr>
          <p:nvPr>
            <p:ph type="sldNum" sz="quarter" idx="11"/>
          </p:nvPr>
        </p:nvSpPr>
        <p:spPr/>
        <p:txBody>
          <a:bodyPr/>
          <a:lstStyle>
            <a:lvl1pPr>
              <a:defRPr/>
            </a:lvl1pPr>
          </a:lstStyle>
          <a:p>
            <a:pPr>
              <a:defRPr/>
            </a:pPr>
            <a:fld id="{5E843AA4-0A5A-45BF-8033-8BAC0BB1D543}" type="slidenum">
              <a:rPr/>
              <a:pPr>
                <a:defRPr/>
              </a:pPr>
              <a:t>‹#›</a:t>
            </a:fld>
            <a:endParaRPr dirty="0"/>
          </a:p>
        </p:txBody>
      </p:sp>
    </p:spTree>
    <p:extLst>
      <p:ext uri="{BB962C8B-B14F-4D97-AF65-F5344CB8AC3E}">
        <p14:creationId xmlns:p14="http://schemas.microsoft.com/office/powerpoint/2010/main" val="400928529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87388" y="4424898"/>
            <a:ext cx="8229600" cy="742950"/>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683811" y="905710"/>
            <a:ext cx="8228413" cy="1785104"/>
          </a:xfrm>
        </p:spPr>
        <p:txBody>
          <a:bodyPr>
            <a:norm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687388" y="2938998"/>
            <a:ext cx="8224837"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p:txBody>
      </p:sp>
      <p:sp>
        <p:nvSpPr>
          <p:cNvPr id="5" name="Date Placeholder 1"/>
          <p:cNvSpPr>
            <a:spLocks noGrp="1"/>
          </p:cNvSpPr>
          <p:nvPr>
            <p:ph type="dt" sz="half" idx="15"/>
          </p:nvPr>
        </p:nvSpPr>
        <p:spPr/>
        <p:txBody>
          <a:bodyPr/>
          <a:lstStyle>
            <a:lvl1pPr>
              <a:defRPr/>
            </a:lvl1pPr>
          </a:lstStyle>
          <a:p>
            <a:pPr>
              <a:defRPr/>
            </a:pPr>
            <a:fld id="{F4768284-D09B-48DF-835D-3FEC302F815F}" type="datetime1">
              <a:rPr lang="en-US" smtClean="0"/>
              <a:t>8/31/2016</a:t>
            </a:fld>
            <a:endParaRPr lang="en-US" dirty="0"/>
          </a:p>
        </p:txBody>
      </p:sp>
      <p:sp>
        <p:nvSpPr>
          <p:cNvPr id="7" name="Footer Placeholder 2"/>
          <p:cNvSpPr>
            <a:spLocks noGrp="1"/>
          </p:cNvSpPr>
          <p:nvPr>
            <p:ph type="ftr" sz="quarter" idx="16"/>
          </p:nvPr>
        </p:nvSpPr>
        <p:spPr/>
        <p:txBody>
          <a:bodyPr/>
          <a:lstStyle>
            <a:lvl1pPr>
              <a:defRPr/>
            </a:lvl1pPr>
          </a:lstStyle>
          <a:p>
            <a:pPr>
              <a:defRPr/>
            </a:pPr>
            <a:r>
              <a:rPr lang="en-US" dirty="0" smtClean="0"/>
              <a:t>Copyright © 2014 American Institutes for Research. All rights reserved.</a:t>
            </a:r>
            <a:endParaRPr lang="en-US" dirty="0"/>
          </a:p>
        </p:txBody>
      </p:sp>
    </p:spTree>
    <p:extLst>
      <p:ext uri="{BB962C8B-B14F-4D97-AF65-F5344CB8AC3E}">
        <p14:creationId xmlns:p14="http://schemas.microsoft.com/office/powerpoint/2010/main" val="43574942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40080"/>
          </a:xfrm>
        </p:spPr>
        <p:txBody>
          <a:bodyPr>
            <a:normAutofit/>
          </a:bodyPr>
          <a:lstStyle>
            <a:lvl1pPr>
              <a:defRPr sz="3600" b="1">
                <a:solidFill>
                  <a:srgbClr val="006FA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lvl1pPr>
              <a:buClr>
                <a:srgbClr val="1EB53A"/>
              </a:buClr>
              <a:defRPr sz="2800"/>
            </a:lvl1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773785-402D-40FA-813A-5CF45713E7C2}" type="datetime1">
              <a:rPr lang="en-US" smtClean="0"/>
              <a:t>8/31/2016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2014 American Institutes for Research. All rights reserved.</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056C7E7-C47C-46A6-B071-932543141B13}" type="slidenum">
              <a:rPr lang="en-US"/>
              <a:pPr>
                <a:defRPr/>
              </a:pPr>
              <a:t>‹#›</a:t>
            </a:fld>
            <a:endParaRPr lang="en-US" dirty="0"/>
          </a:p>
        </p:txBody>
      </p:sp>
    </p:spTree>
    <p:extLst>
      <p:ext uri="{BB962C8B-B14F-4D97-AF65-F5344CB8AC3E}">
        <p14:creationId xmlns:p14="http://schemas.microsoft.com/office/powerpoint/2010/main" val="384675526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6D47BB-3159-422B-852E-9634936D0A39}" type="datetime1">
              <a:rPr lang="en-US" smtClean="0"/>
              <a:t>8/31/2016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2014 American Institutes for Research. All rights reserved.</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ECF2DA8-5F4F-4D5E-8980-F2FA7D3B8C97}" type="slidenum">
              <a:rPr lang="en-US"/>
              <a:pPr>
                <a:defRPr/>
              </a:pPr>
              <a:t>‹#›</a:t>
            </a:fld>
            <a:endParaRPr lang="en-US" dirty="0"/>
          </a:p>
        </p:txBody>
      </p:sp>
    </p:spTree>
    <p:extLst>
      <p:ext uri="{BB962C8B-B14F-4D97-AF65-F5344CB8AC3E}">
        <p14:creationId xmlns:p14="http://schemas.microsoft.com/office/powerpoint/2010/main" val="198314206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ED4DFD38-0929-48D5-931E-836A39184573}" type="slidenum">
              <a:rPr lang="en-US"/>
              <a:pPr>
                <a:defRPr/>
              </a:pPr>
              <a:t>‹#›</a:t>
            </a:fld>
            <a:endParaRPr lang="en-US" dirty="0"/>
          </a:p>
        </p:txBody>
      </p:sp>
    </p:spTree>
    <p:extLst>
      <p:ext uri="{BB962C8B-B14F-4D97-AF65-F5344CB8AC3E}">
        <p14:creationId xmlns:p14="http://schemas.microsoft.com/office/powerpoint/2010/main" val="380891978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122AD39-474A-46F9-8172-B46638B30212}" type="slidenum">
              <a:rPr/>
              <a:pPr>
                <a:defRPr/>
              </a:pPr>
              <a:t>‹#›</a:t>
            </a:fld>
            <a:endParaRPr dirty="0"/>
          </a:p>
        </p:txBody>
      </p:sp>
    </p:spTree>
    <p:extLst>
      <p:ext uri="{BB962C8B-B14F-4D97-AF65-F5344CB8AC3E}">
        <p14:creationId xmlns:p14="http://schemas.microsoft.com/office/powerpoint/2010/main" val="368745776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F2020EE5-62B5-4839-A9B1-755661FE1247}" type="slidenum">
              <a:rPr/>
              <a:pPr>
                <a:defRPr/>
              </a:pPr>
              <a:t>‹#›</a:t>
            </a:fld>
            <a:endParaRPr dirty="0"/>
          </a:p>
        </p:txBody>
      </p:sp>
    </p:spTree>
    <p:extLst>
      <p:ext uri="{BB962C8B-B14F-4D97-AF65-F5344CB8AC3E}">
        <p14:creationId xmlns:p14="http://schemas.microsoft.com/office/powerpoint/2010/main" val="157297461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6203E233-EFAF-4286-9C15-963449271806}" type="slidenum">
              <a:rPr/>
              <a:pPr>
                <a:defRPr/>
              </a:pPr>
              <a:t>‹#›</a:t>
            </a:fld>
            <a:endParaRPr dirty="0"/>
          </a:p>
        </p:txBody>
      </p:sp>
    </p:spTree>
    <p:extLst>
      <p:ext uri="{BB962C8B-B14F-4D97-AF65-F5344CB8AC3E}">
        <p14:creationId xmlns:p14="http://schemas.microsoft.com/office/powerpoint/2010/main" val="81478242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5A377833-AC8D-4D1A-BFC1-020949578C1E}" type="slidenum">
              <a:rPr/>
              <a:pPr>
                <a:defRPr/>
              </a:pPr>
              <a:t>‹#›</a:t>
            </a:fld>
            <a:endParaRPr dirty="0"/>
          </a:p>
        </p:txBody>
      </p:sp>
    </p:spTree>
    <p:extLst>
      <p:ext uri="{BB962C8B-B14F-4D97-AF65-F5344CB8AC3E}">
        <p14:creationId xmlns:p14="http://schemas.microsoft.com/office/powerpoint/2010/main" val="353001856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40080"/>
          </a:xfrm>
        </p:spPr>
        <p:txBody>
          <a:bodyPr>
            <a:normAutofit/>
          </a:bodyPr>
          <a:lstStyle>
            <a:lvl1pPr>
              <a:defRPr sz="3600" b="1">
                <a:solidFill>
                  <a:srgbClr val="006FA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lvl1pPr>
              <a:buClr>
                <a:srgbClr val="1EB53A"/>
              </a:buClr>
              <a:defRPr sz="2800"/>
            </a:lvl1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41CEDC-73E1-47FF-AB7D-417CCD3E5234}" type="datetime1">
              <a:rPr lang="en-US" smtClean="0"/>
              <a:t>8/31/2016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2014 American Institutes for Research. All rights reserved.</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5707EB3-8718-45EF-88BA-FB7AC6F67A85}" type="slidenum">
              <a:rPr lang="en-US"/>
              <a:pPr>
                <a:defRPr/>
              </a:pPr>
              <a:t>‹#›</a:t>
            </a:fld>
            <a:endParaRPr lang="en-US" dirty="0"/>
          </a:p>
        </p:txBody>
      </p:sp>
    </p:spTree>
    <p:extLst>
      <p:ext uri="{BB962C8B-B14F-4D97-AF65-F5344CB8AC3E}">
        <p14:creationId xmlns:p14="http://schemas.microsoft.com/office/powerpoint/2010/main" val="269657195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236075" cy="6913563"/>
            <a:chOff x="0" y="0"/>
            <a:chExt cx="9235440" cy="6913014"/>
          </a:xfrm>
        </p:grpSpPr>
        <p:pic>
          <p:nvPicPr>
            <p:cNvPr id="5" name="Picture 7" descr="2201 AIR Corporate Template Bkg Slide.jpg"/>
            <p:cNvPicPr>
              <a:picLocks noChangeAspect="1"/>
            </p:cNvPicPr>
            <p:nvPr userDrawn="1"/>
          </p:nvPicPr>
          <p:blipFill>
            <a:blip r:embed="rId2">
              <a:extLst>
                <a:ext uri="{28A0092B-C50C-407E-A947-70E740481C1C}">
                  <a14:useLocalDpi xmlns:a14="http://schemas.microsoft.com/office/drawing/2010/main" val="0"/>
                </a:ext>
              </a:extLst>
            </a:blip>
            <a:srcRect l="296" t="311" r="169" b="348"/>
            <a:stretch>
              <a:fillRect/>
            </a:stretch>
          </p:blipFill>
          <p:spPr bwMode="auto">
            <a:xfrm>
              <a:off x="0" y="0"/>
              <a:ext cx="9235440" cy="691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a:off x="0" y="1701665"/>
              <a:ext cx="9235440" cy="261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3" name="Title 2"/>
          <p:cNvSpPr>
            <a:spLocks noGrp="1"/>
          </p:cNvSpPr>
          <p:nvPr>
            <p:ph type="title"/>
          </p:nvPr>
        </p:nvSpPr>
        <p:spPr/>
        <p:txBody>
          <a:bodyPr anchor="t"/>
          <a:lstStyle/>
          <a:p>
            <a:r>
              <a:rPr lang="en-US" smtClean="0"/>
              <a:t>Click to edit Master title style</a:t>
            </a:r>
            <a:endParaRPr lang="en-US" dirty="0"/>
          </a:p>
        </p:txBody>
      </p:sp>
      <p:sp>
        <p:nvSpPr>
          <p:cNvPr id="7" name="Slide Number Placeholder 1"/>
          <p:cNvSpPr>
            <a:spLocks noGrp="1"/>
          </p:cNvSpPr>
          <p:nvPr>
            <p:ph type="sldNum" sz="quarter" idx="10"/>
          </p:nvPr>
        </p:nvSpPr>
        <p:spPr/>
        <p:txBody>
          <a:bodyPr/>
          <a:lstStyle>
            <a:lvl1pPr>
              <a:defRPr/>
            </a:lvl1pPr>
          </a:lstStyle>
          <a:p>
            <a:pPr>
              <a:defRPr/>
            </a:pPr>
            <a:fld id="{2B7B2BAB-6514-4F18-8E0C-57DAA42479FE}" type="slidenum">
              <a:rPr/>
              <a:pPr>
                <a:defRPr/>
              </a:pPr>
              <a:t>‹#›</a:t>
            </a:fld>
            <a:endParaRPr dirty="0"/>
          </a:p>
        </p:txBody>
      </p:sp>
    </p:spTree>
    <p:extLst>
      <p:ext uri="{BB962C8B-B14F-4D97-AF65-F5344CB8AC3E}">
        <p14:creationId xmlns:p14="http://schemas.microsoft.com/office/powerpoint/2010/main" val="296830246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3EC48C24-F8BF-4854-A0F7-36A15F240513}" type="slidenum">
              <a:rPr/>
              <a:pPr>
                <a:defRPr/>
              </a:pPr>
              <a:t>‹#›</a:t>
            </a:fld>
            <a:endParaRPr dirty="0"/>
          </a:p>
        </p:txBody>
      </p:sp>
    </p:spTree>
    <p:extLst>
      <p:ext uri="{BB962C8B-B14F-4D97-AF65-F5344CB8AC3E}">
        <p14:creationId xmlns:p14="http://schemas.microsoft.com/office/powerpoint/2010/main" val="237103602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1"/>
          <p:cNvSpPr>
            <a:spLocks noGrp="1"/>
          </p:cNvSpPr>
          <p:nvPr>
            <p:ph type="sldNum" sz="quarter" idx="11"/>
          </p:nvPr>
        </p:nvSpPr>
        <p:spPr/>
        <p:txBody>
          <a:bodyPr/>
          <a:lstStyle>
            <a:lvl1pPr>
              <a:defRPr/>
            </a:lvl1pPr>
          </a:lstStyle>
          <a:p>
            <a:pPr>
              <a:defRPr/>
            </a:pPr>
            <a:fld id="{796373F9-C8F7-4AB6-A71E-052320560335}" type="slidenum">
              <a:rPr/>
              <a:pPr>
                <a:defRPr/>
              </a:pPr>
              <a:t>‹#›</a:t>
            </a:fld>
            <a:endParaRPr dirty="0"/>
          </a:p>
        </p:txBody>
      </p:sp>
    </p:spTree>
    <p:extLst>
      <p:ext uri="{BB962C8B-B14F-4D97-AF65-F5344CB8AC3E}">
        <p14:creationId xmlns:p14="http://schemas.microsoft.com/office/powerpoint/2010/main" val="24298389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55902D-EC24-4544-8B05-E957717CB7B7}" type="datetime1">
              <a:rPr lang="en-US" smtClean="0"/>
              <a:t>8/31/2016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2014 American Institutes for Research. All rights reserved.</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194409B-D067-4DD2-A1AA-7EBC9BAF642A}" type="slidenum">
              <a:rPr lang="en-US"/>
              <a:pPr>
                <a:defRPr/>
              </a:pPr>
              <a:t>‹#›</a:t>
            </a:fld>
            <a:endParaRPr lang="en-US" dirty="0"/>
          </a:p>
        </p:txBody>
      </p:sp>
    </p:spTree>
    <p:extLst>
      <p:ext uri="{BB962C8B-B14F-4D97-AF65-F5344CB8AC3E}">
        <p14:creationId xmlns:p14="http://schemas.microsoft.com/office/powerpoint/2010/main" val="296707244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58DFE61D-4F6A-412C-9C60-2161E474CB7D}" type="slidenum">
              <a:rPr lang="en-US"/>
              <a:pPr>
                <a:defRPr/>
              </a:pPr>
              <a:t>‹#›</a:t>
            </a:fld>
            <a:endParaRPr lang="en-US" dirty="0"/>
          </a:p>
        </p:txBody>
      </p:sp>
    </p:spTree>
    <p:extLst>
      <p:ext uri="{BB962C8B-B14F-4D97-AF65-F5344CB8AC3E}">
        <p14:creationId xmlns:p14="http://schemas.microsoft.com/office/powerpoint/2010/main" val="258060495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5EF4DCC-EC60-4008-8A9C-40A444B46910}" type="slidenum">
              <a:rPr/>
              <a:pPr>
                <a:defRPr/>
              </a:pPr>
              <a:t>‹#›</a:t>
            </a:fld>
            <a:endParaRPr dirty="0"/>
          </a:p>
        </p:txBody>
      </p:sp>
    </p:spTree>
    <p:extLst>
      <p:ext uri="{BB962C8B-B14F-4D97-AF65-F5344CB8AC3E}">
        <p14:creationId xmlns:p14="http://schemas.microsoft.com/office/powerpoint/2010/main" val="302143570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8F1302BC-9423-4160-8A3E-D93B1F0A23E5}" type="slidenum">
              <a:rPr/>
              <a:pPr>
                <a:defRPr/>
              </a:pPr>
              <a:t>‹#›</a:t>
            </a:fld>
            <a:endParaRPr dirty="0"/>
          </a:p>
        </p:txBody>
      </p:sp>
    </p:spTree>
    <p:extLst>
      <p:ext uri="{BB962C8B-B14F-4D97-AF65-F5344CB8AC3E}">
        <p14:creationId xmlns:p14="http://schemas.microsoft.com/office/powerpoint/2010/main" val="133139323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CB0589AE-0AEC-4003-BE31-3CEFC96EA511}" type="slidenum">
              <a:rPr/>
              <a:pPr>
                <a:defRPr/>
              </a:pPr>
              <a:t>‹#›</a:t>
            </a:fld>
            <a:endParaRPr dirty="0"/>
          </a:p>
        </p:txBody>
      </p:sp>
    </p:spTree>
    <p:extLst>
      <p:ext uri="{BB962C8B-B14F-4D97-AF65-F5344CB8AC3E}">
        <p14:creationId xmlns:p14="http://schemas.microsoft.com/office/powerpoint/2010/main" val="187471695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1AE044E3-317B-4F18-BE0E-9C57E39D4724}" type="slidenum">
              <a:rPr/>
              <a:pPr>
                <a:defRPr/>
              </a:pPr>
              <a:t>‹#›</a:t>
            </a:fld>
            <a:endParaRPr dirty="0"/>
          </a:p>
        </p:txBody>
      </p:sp>
    </p:spTree>
    <p:extLst>
      <p:ext uri="{BB962C8B-B14F-4D97-AF65-F5344CB8AC3E}">
        <p14:creationId xmlns:p14="http://schemas.microsoft.com/office/powerpoint/2010/main" val="145952339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236075" cy="6913563"/>
            <a:chOff x="0" y="0"/>
            <a:chExt cx="9235440" cy="6913014"/>
          </a:xfrm>
        </p:grpSpPr>
        <p:pic>
          <p:nvPicPr>
            <p:cNvPr id="5" name="Picture 7" descr="2201 AIR Corporate Template Bkg Slide.jpg"/>
            <p:cNvPicPr>
              <a:picLocks noChangeAspect="1"/>
            </p:cNvPicPr>
            <p:nvPr userDrawn="1"/>
          </p:nvPicPr>
          <p:blipFill>
            <a:blip r:embed="rId2">
              <a:extLst>
                <a:ext uri="{28A0092B-C50C-407E-A947-70E740481C1C}">
                  <a14:useLocalDpi xmlns:a14="http://schemas.microsoft.com/office/drawing/2010/main" val="0"/>
                </a:ext>
              </a:extLst>
            </a:blip>
            <a:srcRect l="296" t="311" r="169" b="348"/>
            <a:stretch>
              <a:fillRect/>
            </a:stretch>
          </p:blipFill>
          <p:spPr bwMode="auto">
            <a:xfrm>
              <a:off x="0" y="0"/>
              <a:ext cx="9235440" cy="691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a:off x="0" y="1701665"/>
              <a:ext cx="9235440" cy="261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3" name="Title 2"/>
          <p:cNvSpPr>
            <a:spLocks noGrp="1"/>
          </p:cNvSpPr>
          <p:nvPr>
            <p:ph type="title"/>
          </p:nvPr>
        </p:nvSpPr>
        <p:spPr/>
        <p:txBody>
          <a:bodyPr anchor="t"/>
          <a:lstStyle/>
          <a:p>
            <a:r>
              <a:rPr lang="en-US" smtClean="0"/>
              <a:t>Click to edit Master title style</a:t>
            </a:r>
            <a:endParaRPr lang="en-US" dirty="0"/>
          </a:p>
        </p:txBody>
      </p:sp>
      <p:sp>
        <p:nvSpPr>
          <p:cNvPr id="7" name="Slide Number Placeholder 1"/>
          <p:cNvSpPr>
            <a:spLocks noGrp="1"/>
          </p:cNvSpPr>
          <p:nvPr>
            <p:ph type="sldNum" sz="quarter" idx="10"/>
          </p:nvPr>
        </p:nvSpPr>
        <p:spPr/>
        <p:txBody>
          <a:bodyPr/>
          <a:lstStyle>
            <a:lvl1pPr>
              <a:defRPr/>
            </a:lvl1pPr>
          </a:lstStyle>
          <a:p>
            <a:pPr>
              <a:defRPr/>
            </a:pPr>
            <a:fld id="{06D61587-8CC6-451F-AEE3-9C21DCC6ADEA}" type="slidenum">
              <a:rPr/>
              <a:pPr>
                <a:defRPr/>
              </a:pPr>
              <a:t>‹#›</a:t>
            </a:fld>
            <a:endParaRPr dirty="0"/>
          </a:p>
        </p:txBody>
      </p:sp>
    </p:spTree>
    <p:extLst>
      <p:ext uri="{BB962C8B-B14F-4D97-AF65-F5344CB8AC3E}">
        <p14:creationId xmlns:p14="http://schemas.microsoft.com/office/powerpoint/2010/main" val="324133585"/>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theme" Target="../theme/theme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2201 AIR Corporate Template Bkg Title.jpg"/>
          <p:cNvPicPr>
            <a:picLocks noChangeAspect="1"/>
          </p:cNvPicPr>
          <p:nvPr/>
        </p:nvPicPr>
        <p:blipFill>
          <a:blip r:embed="rId5">
            <a:extLst>
              <a:ext uri="{28A0092B-C50C-407E-A947-70E740481C1C}">
                <a14:useLocalDpi xmlns:a14="http://schemas.microsoft.com/office/drawing/2010/main" val="0"/>
              </a:ext>
            </a:extLst>
          </a:blip>
          <a:srcRect r="645"/>
          <a:stretch>
            <a:fillRect/>
          </a:stretch>
        </p:blipFill>
        <p:spPr bwMode="auto">
          <a:xfrm>
            <a:off x="0" y="0"/>
            <a:ext cx="9236075"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gray">
          <a:xfrm>
            <a:off x="684213" y="1152525"/>
            <a:ext cx="82280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sp>
        <p:nvSpPr>
          <p:cNvPr id="1028" name="Text Placeholder 2"/>
          <p:cNvSpPr>
            <a:spLocks noGrp="1"/>
          </p:cNvSpPr>
          <p:nvPr>
            <p:ph type="body" idx="1"/>
          </p:nvPr>
        </p:nvSpPr>
        <p:spPr bwMode="gray">
          <a:xfrm>
            <a:off x="684213" y="2935288"/>
            <a:ext cx="8228012"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endParaRPr lang="en-US" altLang="en-US" smtClean="0"/>
          </a:p>
          <a:p>
            <a:pPr lvl="1"/>
            <a:endParaRPr lang="en-US" altLang="en-US" smtClean="0"/>
          </a:p>
          <a:p>
            <a:pPr lvl="1"/>
            <a:r>
              <a:rPr lang="en-US" altLang="en-US" smtClean="0"/>
              <a:t>Second level</a:t>
            </a:r>
          </a:p>
          <a:p>
            <a:pPr lvl="2"/>
            <a:r>
              <a:rPr lang="en-US" altLang="en-US" smtClean="0"/>
              <a:t>Third level</a:t>
            </a:r>
          </a:p>
        </p:txBody>
      </p:sp>
      <p:sp>
        <p:nvSpPr>
          <p:cNvPr id="2" name="Date Placeholder 1"/>
          <p:cNvSpPr>
            <a:spLocks noGrp="1"/>
          </p:cNvSpPr>
          <p:nvPr>
            <p:ph type="dt" sz="half" idx="2"/>
          </p:nvPr>
        </p:nvSpPr>
        <p:spPr bwMode="gray">
          <a:xfrm>
            <a:off x="6419850" y="6046788"/>
            <a:ext cx="2492375" cy="153987"/>
          </a:xfrm>
          <a:prstGeom prst="rect">
            <a:avLst/>
          </a:prstGeom>
        </p:spPr>
        <p:txBody>
          <a:bodyPr vert="horz" lIns="0" tIns="0" rIns="0" bIns="0" rtlCol="0" anchor="ctr">
            <a:spAutoFit/>
          </a:bodyPr>
          <a:lstStyle>
            <a:lvl1pPr algn="r">
              <a:defRPr sz="1000">
                <a:solidFill>
                  <a:schemeClr val="tx2">
                    <a:lumMod val="75000"/>
                  </a:schemeClr>
                </a:solidFill>
                <a:latin typeface="Arial" panose="020B0604020202020204" pitchFamily="34" charset="0"/>
                <a:cs typeface="Arial" charset="0"/>
              </a:defRPr>
            </a:lvl1pPr>
          </a:lstStyle>
          <a:p>
            <a:pPr>
              <a:defRPr/>
            </a:pPr>
            <a:fld id="{7C5ABD93-B9B1-4059-89F9-6ED1ED61E147}" type="datetime1">
              <a:rPr lang="en-US" smtClean="0"/>
              <a:t>8/31/2016</a:t>
            </a:fld>
            <a:endParaRPr lang="en-US" dirty="0"/>
          </a:p>
        </p:txBody>
      </p:sp>
      <p:sp>
        <p:nvSpPr>
          <p:cNvPr id="3" name="Footer Placeholder 2"/>
          <p:cNvSpPr>
            <a:spLocks noGrp="1"/>
          </p:cNvSpPr>
          <p:nvPr>
            <p:ph type="ftr" sz="quarter" idx="3"/>
          </p:nvPr>
        </p:nvSpPr>
        <p:spPr bwMode="gray">
          <a:xfrm>
            <a:off x="5327650" y="6567488"/>
            <a:ext cx="3584575" cy="123825"/>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cs typeface="Arial" charset="0"/>
              </a:defRPr>
            </a:lvl1pPr>
          </a:lstStyle>
          <a:p>
            <a:pPr>
              <a:defRPr/>
            </a:pPr>
            <a:r>
              <a:rPr lang="en-US" dirty="0" smtClean="0"/>
              <a:t>Copyright © 2014 American Institutes for Research. All rights reserved.</a:t>
            </a:r>
            <a:endParaRPr lang="en-US" dirty="0"/>
          </a:p>
        </p:txBody>
      </p:sp>
    </p:spTree>
  </p:cSld>
  <p:clrMap bg1="lt1" tx1="dk1" bg2="lt2" tx2="dk2" accent1="accent1" accent2="accent2" accent3="accent3" accent4="accent4" accent5="accent5" accent6="accent6" hlink="hlink" folHlink="folHlink"/>
  <p:sldLayoutIdLst>
    <p:sldLayoutId id="2147484038" r:id="rId1"/>
    <p:sldLayoutId id="2147484054" r:id="rId2"/>
    <p:sldLayoutId id="2147484055" r:id="rId3"/>
  </p:sldLayoutIdLst>
  <p:transition spd="slow"/>
  <p:hf hdr="0" dt="0"/>
  <p:txStyles>
    <p:titleStyle>
      <a:lvl1pPr algn="l" rtl="0" eaLnBrk="0" fontAlgn="base" hangingPunct="0">
        <a:spcBef>
          <a:spcPct val="0"/>
        </a:spcBef>
        <a:spcAft>
          <a:spcPct val="0"/>
        </a:spcAft>
        <a:defRPr sz="5000" b="1" kern="1200">
          <a:solidFill>
            <a:schemeClr val="bg1"/>
          </a:solidFill>
          <a:latin typeface="+mj-lt"/>
          <a:ea typeface="+mj-ea"/>
          <a:cs typeface="+mj-cs"/>
        </a:defRPr>
      </a:lvl1pPr>
      <a:lvl2pPr algn="l" rtl="0" eaLnBrk="0" fontAlgn="base" hangingPunct="0">
        <a:spcBef>
          <a:spcPct val="0"/>
        </a:spcBef>
        <a:spcAft>
          <a:spcPct val="0"/>
        </a:spcAft>
        <a:defRPr sz="5000" b="1">
          <a:solidFill>
            <a:schemeClr val="bg1"/>
          </a:solidFill>
          <a:latin typeface="Arial Narrow" pitchFamily="34" charset="0"/>
        </a:defRPr>
      </a:lvl2pPr>
      <a:lvl3pPr algn="l" rtl="0" eaLnBrk="0" fontAlgn="base" hangingPunct="0">
        <a:spcBef>
          <a:spcPct val="0"/>
        </a:spcBef>
        <a:spcAft>
          <a:spcPct val="0"/>
        </a:spcAft>
        <a:defRPr sz="5000" b="1">
          <a:solidFill>
            <a:schemeClr val="bg1"/>
          </a:solidFill>
          <a:latin typeface="Arial Narrow" pitchFamily="34" charset="0"/>
        </a:defRPr>
      </a:lvl3pPr>
      <a:lvl4pPr algn="l" rtl="0" eaLnBrk="0" fontAlgn="base" hangingPunct="0">
        <a:spcBef>
          <a:spcPct val="0"/>
        </a:spcBef>
        <a:spcAft>
          <a:spcPct val="0"/>
        </a:spcAft>
        <a:defRPr sz="5000" b="1">
          <a:solidFill>
            <a:schemeClr val="bg1"/>
          </a:solidFill>
          <a:latin typeface="Arial Narrow" pitchFamily="34" charset="0"/>
        </a:defRPr>
      </a:lvl4pPr>
      <a:lvl5pPr algn="l" rtl="0" eaLnBrk="0" fontAlgn="base" hangingPunct="0">
        <a:spcBef>
          <a:spcPct val="0"/>
        </a:spcBef>
        <a:spcAft>
          <a:spcPct val="0"/>
        </a:spcAft>
        <a:defRPr sz="5000" b="1">
          <a:solidFill>
            <a:schemeClr val="bg1"/>
          </a:solidFill>
          <a:latin typeface="Arial Narrow"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0" fontAlgn="base" hangingPunct="0">
        <a:spcBef>
          <a:spcPct val="20000"/>
        </a:spcBef>
        <a:spcAft>
          <a:spcPct val="0"/>
        </a:spcAft>
        <a:defRPr sz="3200" kern="1200">
          <a:solidFill>
            <a:srgbClr val="BFBFBF"/>
          </a:solidFill>
          <a:latin typeface="+mn-lt"/>
          <a:ea typeface="+mn-ea"/>
          <a:cs typeface="Arial" pitchFamily="34" charset="0"/>
        </a:defRPr>
      </a:lvl1pPr>
      <a:lvl2pPr marL="457200" indent="-457200" algn="l" rtl="0" eaLnBrk="0" fontAlgn="base" hangingPunct="0">
        <a:spcBef>
          <a:spcPct val="20000"/>
        </a:spcBef>
        <a:spcAft>
          <a:spcPct val="0"/>
        </a:spcAft>
        <a:defRPr sz="2400" kern="1200">
          <a:solidFill>
            <a:schemeClr val="bg1"/>
          </a:solidFill>
          <a:latin typeface="+mn-lt"/>
          <a:ea typeface="+mn-ea"/>
          <a:cs typeface="Arial" pitchFamily="34" charset="0"/>
        </a:defRPr>
      </a:lvl2pPr>
      <a:lvl3pPr marL="914400" indent="-914400" algn="l" rtl="0" eaLnBrk="0" fontAlgn="base" hangingPunct="0">
        <a:spcBef>
          <a:spcPct val="20000"/>
        </a:spcBef>
        <a:spcAft>
          <a:spcPct val="0"/>
        </a:spcAft>
        <a:defRPr sz="2000" kern="1200">
          <a:solidFill>
            <a:schemeClr val="bg1"/>
          </a:solidFill>
          <a:latin typeface="+mn-lt"/>
          <a:ea typeface="+mn-ea"/>
          <a:cs typeface="Arial" pitchFamily="34" charset="0"/>
        </a:defRPr>
      </a:lvl3pPr>
      <a:lvl4pPr marL="1600200" indent="-228600" algn="l" rtl="0" eaLnBrk="0" fontAlgn="base" hangingPunct="0">
        <a:spcBef>
          <a:spcPct val="20000"/>
        </a:spcBef>
        <a:spcAft>
          <a:spcPct val="0"/>
        </a:spcAft>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2201 AIR Corporate Template Bkg Divider.jpg"/>
          <p:cNvPicPr>
            <a:picLocks noChangeAspect="1"/>
          </p:cNvPicPr>
          <p:nvPr/>
        </p:nvPicPr>
        <p:blipFill>
          <a:blip r:embed="rId3">
            <a:extLst>
              <a:ext uri="{28A0092B-C50C-407E-A947-70E740481C1C}">
                <a14:useLocalDpi xmlns:a14="http://schemas.microsoft.com/office/drawing/2010/main" val="0"/>
              </a:ext>
            </a:extLst>
          </a:blip>
          <a:srcRect l="185" r="221" b="310"/>
          <a:stretch>
            <a:fillRect/>
          </a:stretch>
        </p:blipFill>
        <p:spPr bwMode="auto">
          <a:xfrm>
            <a:off x="0" y="0"/>
            <a:ext cx="9236075"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87388" y="3709988"/>
            <a:ext cx="822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p>
            <a:pPr lvl="0"/>
            <a:r>
              <a:rPr lang="en-US" altLang="en-US" smtClean="0"/>
              <a:t>Click to edit Master title style</a:t>
            </a:r>
          </a:p>
        </p:txBody>
      </p:sp>
      <p:sp>
        <p:nvSpPr>
          <p:cNvPr id="2052" name="Text Placeholder 2"/>
          <p:cNvSpPr>
            <a:spLocks noGrp="1"/>
          </p:cNvSpPr>
          <p:nvPr>
            <p:ph type="body" idx="1"/>
          </p:nvPr>
        </p:nvSpPr>
        <p:spPr bwMode="auto">
          <a:xfrm>
            <a:off x="687388" y="4529138"/>
            <a:ext cx="82296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p:txBody>
      </p:sp>
      <p:sp>
        <p:nvSpPr>
          <p:cNvPr id="6" name="Slide Number Placeholder 5"/>
          <p:cNvSpPr>
            <a:spLocks noGrp="1"/>
          </p:cNvSpPr>
          <p:nvPr>
            <p:ph type="sldNum" sz="quarter" idx="4"/>
          </p:nvPr>
        </p:nvSpPr>
        <p:spPr>
          <a:xfrm>
            <a:off x="8755063" y="6507163"/>
            <a:ext cx="157162" cy="153987"/>
          </a:xfrm>
          <a:prstGeom prst="rect">
            <a:avLst/>
          </a:prstGeom>
        </p:spPr>
        <p:txBody>
          <a:bodyPr vert="horz" wrap="none" lIns="0" tIns="0" rIns="0" bIns="0" rtlCol="0" anchor="ctr">
            <a:spAutoFit/>
          </a:bodyPr>
          <a:lstStyle>
            <a:lvl1pPr algn="r">
              <a:defRPr sz="1000">
                <a:solidFill>
                  <a:schemeClr val="tx2">
                    <a:lumMod val="75000"/>
                  </a:schemeClr>
                </a:solidFill>
                <a:latin typeface="Arial" panose="020B0604020202020204" pitchFamily="34" charset="0"/>
                <a:cs typeface="Arial" charset="0"/>
              </a:defRPr>
            </a:lvl1pPr>
          </a:lstStyle>
          <a:p>
            <a:pPr>
              <a:defRPr/>
            </a:pPr>
            <a:fld id="{A669DE63-B737-4757-AE05-7DDA172670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39" r:id="rId1"/>
  </p:sldLayoutIdLst>
  <p:transition spd="slow"/>
  <p:hf hdr="0" dt="0"/>
  <p:txStyles>
    <p:titleStyle>
      <a:lvl1pPr algn="ctr" rtl="0" eaLnBrk="0" fontAlgn="base" hangingPunct="0">
        <a:spcBef>
          <a:spcPct val="0"/>
        </a:spcBef>
        <a:spcAft>
          <a:spcPct val="0"/>
        </a:spcAft>
        <a:defRPr lang="en-US" sz="4400" b="1" kern="1200" dirty="0">
          <a:solidFill>
            <a:schemeClr val="bg1"/>
          </a:solidFill>
          <a:latin typeface="+mn-lt"/>
          <a:ea typeface="MS PGothic" pitchFamily="34" charset="-128"/>
          <a:cs typeface="+mj-cs"/>
        </a:defRPr>
      </a:lvl1pPr>
      <a:lvl2pPr algn="ctr" rtl="0" eaLnBrk="0" fontAlgn="base" hangingPunct="0">
        <a:spcBef>
          <a:spcPct val="0"/>
        </a:spcBef>
        <a:spcAft>
          <a:spcPct val="0"/>
        </a:spcAft>
        <a:defRPr sz="4400" b="1">
          <a:solidFill>
            <a:schemeClr val="bg1"/>
          </a:solidFill>
          <a:latin typeface="Arial" charset="0"/>
          <a:ea typeface="MS PGothic" pitchFamily="34" charset="-128"/>
        </a:defRPr>
      </a:lvl2pPr>
      <a:lvl3pPr algn="ctr" rtl="0" eaLnBrk="0" fontAlgn="base" hangingPunct="0">
        <a:spcBef>
          <a:spcPct val="0"/>
        </a:spcBef>
        <a:spcAft>
          <a:spcPct val="0"/>
        </a:spcAft>
        <a:defRPr sz="4400" b="1">
          <a:solidFill>
            <a:schemeClr val="bg1"/>
          </a:solidFill>
          <a:latin typeface="Arial" charset="0"/>
          <a:ea typeface="MS PGothic" pitchFamily="34" charset="-128"/>
        </a:defRPr>
      </a:lvl3pPr>
      <a:lvl4pPr algn="ctr" rtl="0" eaLnBrk="0" fontAlgn="base" hangingPunct="0">
        <a:spcBef>
          <a:spcPct val="0"/>
        </a:spcBef>
        <a:spcAft>
          <a:spcPct val="0"/>
        </a:spcAft>
        <a:defRPr sz="4400" b="1">
          <a:solidFill>
            <a:schemeClr val="bg1"/>
          </a:solidFill>
          <a:latin typeface="Arial" charset="0"/>
          <a:ea typeface="MS PGothic" pitchFamily="34" charset="-128"/>
        </a:defRPr>
      </a:lvl4pPr>
      <a:lvl5pPr algn="ctr" rtl="0" eaLnBrk="0" fontAlgn="base" hangingPunct="0">
        <a:spcBef>
          <a:spcPct val="0"/>
        </a:spcBef>
        <a:spcAft>
          <a:spcPct val="0"/>
        </a:spcAft>
        <a:defRPr sz="4400" b="1">
          <a:solidFill>
            <a:schemeClr val="bg1"/>
          </a:solidFill>
          <a:latin typeface="Arial" charset="0"/>
          <a:ea typeface="MS PGothic" pitchFamily="34" charset="-128"/>
        </a:defRPr>
      </a:lvl5pPr>
      <a:lvl6pPr marL="457200" algn="ctr" rtl="0" fontAlgn="base">
        <a:spcBef>
          <a:spcPct val="0"/>
        </a:spcBef>
        <a:spcAft>
          <a:spcPct val="0"/>
        </a:spcAft>
        <a:defRPr sz="4400" b="1">
          <a:solidFill>
            <a:schemeClr val="bg1"/>
          </a:solidFill>
          <a:latin typeface="Arial" charset="0"/>
          <a:ea typeface="MS PGothic" pitchFamily="34" charset="-128"/>
        </a:defRPr>
      </a:lvl6pPr>
      <a:lvl7pPr marL="914400" algn="ctr" rtl="0" fontAlgn="base">
        <a:spcBef>
          <a:spcPct val="0"/>
        </a:spcBef>
        <a:spcAft>
          <a:spcPct val="0"/>
        </a:spcAft>
        <a:defRPr sz="4400" b="1">
          <a:solidFill>
            <a:schemeClr val="bg1"/>
          </a:solidFill>
          <a:latin typeface="Arial" charset="0"/>
          <a:ea typeface="MS PGothic" pitchFamily="34" charset="-128"/>
        </a:defRPr>
      </a:lvl7pPr>
      <a:lvl8pPr marL="1371600" algn="ctr" rtl="0" fontAlgn="base">
        <a:spcBef>
          <a:spcPct val="0"/>
        </a:spcBef>
        <a:spcAft>
          <a:spcPct val="0"/>
        </a:spcAft>
        <a:defRPr sz="4400" b="1">
          <a:solidFill>
            <a:schemeClr val="bg1"/>
          </a:solidFill>
          <a:latin typeface="Arial" charset="0"/>
          <a:ea typeface="MS PGothic" pitchFamily="34" charset="-128"/>
        </a:defRPr>
      </a:lvl8pPr>
      <a:lvl9pPr marL="1828800" algn="ctr" rtl="0" fontAlgn="base">
        <a:spcBef>
          <a:spcPct val="0"/>
        </a:spcBef>
        <a:spcAft>
          <a:spcPct val="0"/>
        </a:spcAft>
        <a:defRPr sz="4400" b="1">
          <a:solidFill>
            <a:schemeClr val="bg1"/>
          </a:solidFill>
          <a:latin typeface="Arial" charset="0"/>
          <a:ea typeface="MS PGothic" pitchFamily="34" charset="-128"/>
        </a:defRPr>
      </a:lvl9pPr>
    </p:titleStyle>
    <p:bodyStyle>
      <a:lvl1pPr marL="342900" indent="-342900" algn="l" rtl="0" eaLnBrk="0" fontAlgn="base" hangingPunct="0">
        <a:spcBef>
          <a:spcPct val="20000"/>
        </a:spcBef>
        <a:spcAft>
          <a:spcPct val="0"/>
        </a:spcAft>
        <a:buFont typeface="Arial" charset="0"/>
        <a:defRPr lang="en-US" sz="3200" kern="1200">
          <a:solidFill>
            <a:srgbClr val="BFBFBF"/>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lang="en-US" kern="1200">
          <a:solidFill>
            <a:schemeClr val="bg1"/>
          </a:solidFill>
          <a:latin typeface="+mn-lt"/>
          <a:ea typeface="MS PGothic" pitchFamily="34" charset="-128"/>
          <a:cs typeface="Arial" pitchFamily="34" charset="0"/>
        </a:defRPr>
      </a:lvl2pPr>
      <a:lvl3pPr marL="1143000" indent="-228600" algn="l" rtl="0" eaLnBrk="0" fontAlgn="base" hangingPunct="0">
        <a:spcBef>
          <a:spcPct val="20000"/>
        </a:spcBef>
        <a:spcAft>
          <a:spcPct val="0"/>
        </a:spcAft>
        <a:buFont typeface="Arial" charset="0"/>
        <a:buChar char="•"/>
        <a:defRPr lang="en-US" kern="1200">
          <a:solidFill>
            <a:schemeClr val="bg1"/>
          </a:solidFill>
          <a:latin typeface="+mn-lt"/>
          <a:ea typeface="MS PGothic" pitchFamily="34" charset="-128"/>
          <a:cs typeface="Arial" pitchFamily="34" charset="0"/>
        </a:defRPr>
      </a:lvl3pPr>
      <a:lvl4pPr marL="1600200" indent="-228600" algn="l" rtl="0" eaLnBrk="0" fontAlgn="base" hangingPunct="0">
        <a:spcBef>
          <a:spcPct val="20000"/>
        </a:spcBef>
        <a:spcAft>
          <a:spcPct val="0"/>
        </a:spcAft>
        <a:buFont typeface="Arial" charset="0"/>
        <a:buChar char="–"/>
        <a:defRPr lang="en-US" kern="1200">
          <a:solidFill>
            <a:schemeClr val="bg1"/>
          </a:solidFill>
          <a:latin typeface="+mn-lt"/>
          <a:ea typeface="MS PGothic" pitchFamily="34" charset="-128"/>
          <a:cs typeface="Arial" pitchFamily="34" charset="0"/>
        </a:defRPr>
      </a:lvl4pPr>
      <a:lvl5pPr marL="2057400" indent="-228600" algn="l" rtl="0" eaLnBrk="0" fontAlgn="base" hangingPunct="0">
        <a:spcBef>
          <a:spcPct val="20000"/>
        </a:spcBef>
        <a:spcAft>
          <a:spcPct val="0"/>
        </a:spcAft>
        <a:buFont typeface="Arial" charset="0"/>
        <a:buChar char="»"/>
        <a:defRPr lang="en-US" kern="1200" dirty="0">
          <a:solidFill>
            <a:schemeClr val="bg1"/>
          </a:solidFill>
          <a:latin typeface="+mn-lt"/>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2201 AIR Corporate Template Bkg Slide.jpg"/>
          <p:cNvPicPr>
            <a:picLocks noChangeAspect="1"/>
          </p:cNvPicPr>
          <p:nvPr/>
        </p:nvPicPr>
        <p:blipFill>
          <a:blip r:embed="rId8">
            <a:extLst>
              <a:ext uri="{28A0092B-C50C-407E-A947-70E740481C1C}">
                <a14:useLocalDpi xmlns:a14="http://schemas.microsoft.com/office/drawing/2010/main" val="0"/>
              </a:ext>
            </a:extLst>
          </a:blip>
          <a:srcRect l="201" t="494" r="201" b="494"/>
          <a:stretch>
            <a:fillRect/>
          </a:stretch>
        </p:blipFill>
        <p:spPr bwMode="gray">
          <a:xfrm>
            <a:off x="0" y="0"/>
            <a:ext cx="92360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spAutoFit/>
          </a:bodyPr>
          <a:lstStyle>
            <a:lvl1pPr algn="r">
              <a:defRPr lang="en-US" sz="1000">
                <a:solidFill>
                  <a:schemeClr val="bg1">
                    <a:lumMod val="75000"/>
                  </a:schemeClr>
                </a:solidFill>
                <a:latin typeface="+mn-lt"/>
                <a:ea typeface="ＭＳ Ｐゴシック" charset="-128"/>
                <a:cs typeface="+mn-cs"/>
              </a:defRPr>
            </a:lvl1pPr>
          </a:lstStyle>
          <a:p>
            <a:pPr>
              <a:defRPr/>
            </a:pPr>
            <a:fld id="{D40C09DC-E927-40F5-ABCD-2AE7BB256DC0}"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56" r:id="rId5"/>
    <p:sldLayoutId id="2147484044" r:id="rId6"/>
  </p:sldLayoutIdLst>
  <p:transition spd="slow"/>
  <p:timing>
    <p:tnLst>
      <p:par>
        <p:cTn id="1" dur="indefinite" restart="never" nodeType="tmRoot"/>
      </p:par>
    </p:tnLst>
  </p:timing>
  <p:hf hdr="0" dt="0"/>
  <p:txStyles>
    <p:titleStyle>
      <a:lvl1pPr algn="l" rtl="0" eaLnBrk="0" fontAlgn="base" hangingPunct="0">
        <a:spcBef>
          <a:spcPct val="0"/>
        </a:spcBef>
        <a:spcAft>
          <a:spcPct val="0"/>
        </a:spcAft>
        <a:defRPr lang="en-US" sz="4800" kern="1200" dirty="0">
          <a:solidFill>
            <a:srgbClr val="A6A6A6"/>
          </a:solidFill>
          <a:latin typeface="+mj-lt"/>
          <a:ea typeface="MS PGothic" pitchFamily="34" charset="-128"/>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2201 AIR Corporate Template Bkg Contact.jpg"/>
          <p:cNvPicPr>
            <a:picLocks noChangeAspect="1"/>
          </p:cNvPicPr>
          <p:nvPr/>
        </p:nvPicPr>
        <p:blipFill>
          <a:blip r:embed="rId3">
            <a:extLst>
              <a:ext uri="{28A0092B-C50C-407E-A947-70E740481C1C}">
                <a14:useLocalDpi xmlns:a14="http://schemas.microsoft.com/office/drawing/2010/main" val="0"/>
              </a:ext>
            </a:extLst>
          </a:blip>
          <a:srcRect r="648"/>
          <a:stretch>
            <a:fillRect/>
          </a:stretch>
        </p:blipFill>
        <p:spPr bwMode="auto">
          <a:xfrm>
            <a:off x="0" y="0"/>
            <a:ext cx="9234488"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Placeholder 1"/>
          <p:cNvSpPr>
            <a:spLocks noGrp="1"/>
          </p:cNvSpPr>
          <p:nvPr>
            <p:ph type="body" idx="1"/>
          </p:nvPr>
        </p:nvSpPr>
        <p:spPr bwMode="gray">
          <a:xfrm>
            <a:off x="687388" y="2055813"/>
            <a:ext cx="8224837"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Slide Number Placeholder 1"/>
          <p:cNvSpPr>
            <a:spLocks noGrp="1"/>
          </p:cNvSpPr>
          <p:nvPr>
            <p:ph type="sldNum" sz="quarter" idx="4"/>
          </p:nvPr>
        </p:nvSpPr>
        <p:spPr bwMode="gray">
          <a:xfrm>
            <a:off x="8755063" y="6110288"/>
            <a:ext cx="157162" cy="153987"/>
          </a:xfrm>
          <a:prstGeom prst="rect">
            <a:avLst/>
          </a:prstGeom>
          <a:noFill/>
        </p:spPr>
        <p:txBody>
          <a:bodyPr wrap="none" lIns="0" tIns="0" rIns="0" bIns="0">
            <a:spAutoFit/>
          </a:bodyPr>
          <a:lstStyle>
            <a:lvl1pPr algn="r">
              <a:defRPr lang="en-US" sz="1000">
                <a:solidFill>
                  <a:schemeClr val="tx2">
                    <a:lumMod val="75000"/>
                  </a:schemeClr>
                </a:solidFill>
                <a:latin typeface="+mn-lt"/>
                <a:ea typeface="ＭＳ Ｐゴシック" charset="-128"/>
                <a:cs typeface="+mn-cs"/>
              </a:defRPr>
            </a:lvl1pPr>
          </a:lstStyle>
          <a:p>
            <a:pPr>
              <a:defRPr/>
            </a:pPr>
            <a:fld id="{57913207-71AE-45A3-A5A2-61DF04F82AFB}"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045" r:id="rId1"/>
  </p:sldLayoutIdLst>
  <p:transition spd="slow"/>
  <p:timing>
    <p:tnLst>
      <p:par>
        <p:cTn id="1" dur="indefinite" restart="never" nodeType="tmRoot"/>
      </p:par>
    </p:tnLst>
  </p:timing>
  <p:hf hdr="0" dt="0"/>
  <p:txStyles>
    <p:titleStyle>
      <a:lvl1pPr algn="l" rtl="0" eaLnBrk="0" fontAlgn="base" hangingPunct="0">
        <a:spcBef>
          <a:spcPct val="0"/>
        </a:spcBef>
        <a:spcAft>
          <a:spcPct val="0"/>
        </a:spcAft>
        <a:defRPr sz="3200" kern="1200">
          <a:solidFill>
            <a:schemeClr val="bg1"/>
          </a:solidFill>
          <a:latin typeface="Franklin Gothic Demi" pitchFamily="34" charset="0"/>
          <a:ea typeface="MS PGothic" pitchFamily="34"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1pPr>
      <a:lvl2pPr marL="457200"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2pPr>
      <a:lvl3pPr marL="914400"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3pPr>
      <a:lvl4pPr marL="1371600"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4pPr>
      <a:lvl5pPr marL="1828800" algn="l" rtl="0" eaLnBrk="0" fontAlgn="base" hangingPunct="0">
        <a:spcBef>
          <a:spcPct val="0"/>
        </a:spcBef>
        <a:spcAft>
          <a:spcPct val="0"/>
        </a:spcAft>
        <a:buClr>
          <a:srgbClr val="78A22F"/>
        </a:buClr>
        <a:buFont typeface="Arial" charset="0"/>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 descr="2201 AIR Corporate Template Bkg Title.jpg"/>
          <p:cNvPicPr>
            <a:picLocks noChangeAspect="1"/>
          </p:cNvPicPr>
          <p:nvPr/>
        </p:nvPicPr>
        <p:blipFill>
          <a:blip r:embed="rId5">
            <a:extLst>
              <a:ext uri="{28A0092B-C50C-407E-A947-70E740481C1C}">
                <a14:useLocalDpi xmlns:a14="http://schemas.microsoft.com/office/drawing/2010/main" val="0"/>
              </a:ext>
            </a:extLst>
          </a:blip>
          <a:srcRect r="645"/>
          <a:stretch>
            <a:fillRect/>
          </a:stretch>
        </p:blipFill>
        <p:spPr bwMode="auto">
          <a:xfrm>
            <a:off x="0" y="0"/>
            <a:ext cx="9236075"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gray">
          <a:xfrm>
            <a:off x="684213" y="1152525"/>
            <a:ext cx="82280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sp>
        <p:nvSpPr>
          <p:cNvPr id="5124" name="Text Placeholder 2"/>
          <p:cNvSpPr>
            <a:spLocks noGrp="1"/>
          </p:cNvSpPr>
          <p:nvPr>
            <p:ph type="body" idx="1"/>
          </p:nvPr>
        </p:nvSpPr>
        <p:spPr bwMode="gray">
          <a:xfrm>
            <a:off x="684213" y="2935288"/>
            <a:ext cx="8228012"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endParaRPr lang="en-US" altLang="en-US" smtClean="0"/>
          </a:p>
          <a:p>
            <a:pPr lvl="1"/>
            <a:endParaRPr lang="en-US" altLang="en-US" smtClean="0"/>
          </a:p>
          <a:p>
            <a:pPr lvl="1"/>
            <a:r>
              <a:rPr lang="en-US" altLang="en-US" smtClean="0"/>
              <a:t>Second level</a:t>
            </a:r>
          </a:p>
          <a:p>
            <a:pPr lvl="2"/>
            <a:r>
              <a:rPr lang="en-US" altLang="en-US" smtClean="0"/>
              <a:t>Third level</a:t>
            </a:r>
          </a:p>
        </p:txBody>
      </p:sp>
      <p:sp>
        <p:nvSpPr>
          <p:cNvPr id="2" name="Date Placeholder 1"/>
          <p:cNvSpPr>
            <a:spLocks noGrp="1"/>
          </p:cNvSpPr>
          <p:nvPr>
            <p:ph type="dt" sz="half" idx="2"/>
          </p:nvPr>
        </p:nvSpPr>
        <p:spPr bwMode="gray">
          <a:xfrm>
            <a:off x="6419850" y="6046788"/>
            <a:ext cx="2492375" cy="153987"/>
          </a:xfrm>
          <a:prstGeom prst="rect">
            <a:avLst/>
          </a:prstGeom>
        </p:spPr>
        <p:txBody>
          <a:bodyPr vert="horz" lIns="0" tIns="0" rIns="0" bIns="0" rtlCol="0" anchor="ctr">
            <a:spAutoFit/>
          </a:bodyPr>
          <a:lstStyle>
            <a:lvl1pPr algn="r">
              <a:defRPr sz="1000">
                <a:solidFill>
                  <a:schemeClr val="tx2">
                    <a:lumMod val="75000"/>
                  </a:schemeClr>
                </a:solidFill>
                <a:latin typeface="Arial" panose="020B0604020202020204" pitchFamily="34" charset="0"/>
                <a:cs typeface="Arial" charset="0"/>
              </a:defRPr>
            </a:lvl1pPr>
          </a:lstStyle>
          <a:p>
            <a:pPr>
              <a:defRPr/>
            </a:pPr>
            <a:fld id="{B27FA8EB-6CFA-45D4-B500-25C99C7B5FB0}" type="datetime1">
              <a:rPr lang="en-US" smtClean="0"/>
              <a:t>8/31/2016</a:t>
            </a:fld>
            <a:endParaRPr lang="en-US" dirty="0"/>
          </a:p>
        </p:txBody>
      </p:sp>
      <p:sp>
        <p:nvSpPr>
          <p:cNvPr id="3" name="Footer Placeholder 2"/>
          <p:cNvSpPr>
            <a:spLocks noGrp="1"/>
          </p:cNvSpPr>
          <p:nvPr>
            <p:ph type="ftr" sz="quarter" idx="3"/>
          </p:nvPr>
        </p:nvSpPr>
        <p:spPr bwMode="gray">
          <a:xfrm>
            <a:off x="5327650" y="6567488"/>
            <a:ext cx="3584575" cy="123825"/>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cs typeface="Arial" charset="0"/>
              </a:defRPr>
            </a:lvl1pPr>
          </a:lstStyle>
          <a:p>
            <a:pPr>
              <a:defRPr/>
            </a:pPr>
            <a:r>
              <a:rPr lang="en-US" dirty="0" smtClean="0"/>
              <a:t>Copyright © 2014 American Institutes for Research. All rights reserved.</a:t>
            </a:r>
            <a:endParaRPr lang="en-US" dirty="0"/>
          </a:p>
        </p:txBody>
      </p:sp>
    </p:spTree>
  </p:cSld>
  <p:clrMap bg1="lt1" tx1="dk1" bg2="lt2" tx2="dk2" accent1="accent1" accent2="accent2" accent3="accent3" accent4="accent4" accent5="accent5" accent6="accent6" hlink="hlink" folHlink="folHlink"/>
  <p:sldLayoutIdLst>
    <p:sldLayoutId id="2147484046" r:id="rId1"/>
    <p:sldLayoutId id="2147484057" r:id="rId2"/>
    <p:sldLayoutId id="2147484058" r:id="rId3"/>
  </p:sldLayoutIdLst>
  <p:transition spd="slow"/>
  <p:hf hdr="0" dt="0"/>
  <p:txStyles>
    <p:titleStyle>
      <a:lvl1pPr algn="l" rtl="0" eaLnBrk="0" fontAlgn="base" hangingPunct="0">
        <a:spcBef>
          <a:spcPct val="0"/>
        </a:spcBef>
        <a:spcAft>
          <a:spcPct val="0"/>
        </a:spcAft>
        <a:defRPr sz="5000" b="1" kern="1200">
          <a:solidFill>
            <a:schemeClr val="bg1"/>
          </a:solidFill>
          <a:latin typeface="+mj-lt"/>
          <a:ea typeface="+mj-ea"/>
          <a:cs typeface="+mj-cs"/>
        </a:defRPr>
      </a:lvl1pPr>
      <a:lvl2pPr algn="l" rtl="0" eaLnBrk="0" fontAlgn="base" hangingPunct="0">
        <a:spcBef>
          <a:spcPct val="0"/>
        </a:spcBef>
        <a:spcAft>
          <a:spcPct val="0"/>
        </a:spcAft>
        <a:defRPr sz="5000" b="1">
          <a:solidFill>
            <a:schemeClr val="bg1"/>
          </a:solidFill>
          <a:latin typeface="Arial Narrow" pitchFamily="34" charset="0"/>
        </a:defRPr>
      </a:lvl2pPr>
      <a:lvl3pPr algn="l" rtl="0" eaLnBrk="0" fontAlgn="base" hangingPunct="0">
        <a:spcBef>
          <a:spcPct val="0"/>
        </a:spcBef>
        <a:spcAft>
          <a:spcPct val="0"/>
        </a:spcAft>
        <a:defRPr sz="5000" b="1">
          <a:solidFill>
            <a:schemeClr val="bg1"/>
          </a:solidFill>
          <a:latin typeface="Arial Narrow" pitchFamily="34" charset="0"/>
        </a:defRPr>
      </a:lvl3pPr>
      <a:lvl4pPr algn="l" rtl="0" eaLnBrk="0" fontAlgn="base" hangingPunct="0">
        <a:spcBef>
          <a:spcPct val="0"/>
        </a:spcBef>
        <a:spcAft>
          <a:spcPct val="0"/>
        </a:spcAft>
        <a:defRPr sz="5000" b="1">
          <a:solidFill>
            <a:schemeClr val="bg1"/>
          </a:solidFill>
          <a:latin typeface="Arial Narrow" pitchFamily="34" charset="0"/>
        </a:defRPr>
      </a:lvl4pPr>
      <a:lvl5pPr algn="l" rtl="0" eaLnBrk="0" fontAlgn="base" hangingPunct="0">
        <a:spcBef>
          <a:spcPct val="0"/>
        </a:spcBef>
        <a:spcAft>
          <a:spcPct val="0"/>
        </a:spcAft>
        <a:defRPr sz="5000" b="1">
          <a:solidFill>
            <a:schemeClr val="bg1"/>
          </a:solidFill>
          <a:latin typeface="Arial Narrow"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0" fontAlgn="base" hangingPunct="0">
        <a:spcBef>
          <a:spcPct val="20000"/>
        </a:spcBef>
        <a:spcAft>
          <a:spcPct val="0"/>
        </a:spcAft>
        <a:defRPr sz="3200" kern="1200">
          <a:solidFill>
            <a:srgbClr val="BFBFBF"/>
          </a:solidFill>
          <a:latin typeface="+mn-lt"/>
          <a:ea typeface="+mn-ea"/>
          <a:cs typeface="Arial" pitchFamily="34" charset="0"/>
        </a:defRPr>
      </a:lvl1pPr>
      <a:lvl2pPr marL="457200" indent="-457200" algn="l" rtl="0" eaLnBrk="0" fontAlgn="base" hangingPunct="0">
        <a:spcBef>
          <a:spcPct val="20000"/>
        </a:spcBef>
        <a:spcAft>
          <a:spcPct val="0"/>
        </a:spcAft>
        <a:defRPr sz="2400" kern="1200">
          <a:solidFill>
            <a:schemeClr val="bg1"/>
          </a:solidFill>
          <a:latin typeface="+mn-lt"/>
          <a:ea typeface="+mn-ea"/>
          <a:cs typeface="Arial" pitchFamily="34" charset="0"/>
        </a:defRPr>
      </a:lvl2pPr>
      <a:lvl3pPr marL="914400" indent="-914400" algn="l" rtl="0" eaLnBrk="0" fontAlgn="base" hangingPunct="0">
        <a:spcBef>
          <a:spcPct val="20000"/>
        </a:spcBef>
        <a:spcAft>
          <a:spcPct val="0"/>
        </a:spcAft>
        <a:defRPr sz="2000" kern="1200">
          <a:solidFill>
            <a:schemeClr val="bg1"/>
          </a:solidFill>
          <a:latin typeface="+mn-lt"/>
          <a:ea typeface="+mn-ea"/>
          <a:cs typeface="Arial" pitchFamily="34" charset="0"/>
        </a:defRPr>
      </a:lvl3pPr>
      <a:lvl4pPr marL="1600200" indent="-228600" algn="l" rtl="0" eaLnBrk="0" fontAlgn="base" hangingPunct="0">
        <a:spcBef>
          <a:spcPct val="20000"/>
        </a:spcBef>
        <a:spcAft>
          <a:spcPct val="0"/>
        </a:spcAft>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2201 AIR Corporate Template Bkg Divider.jpg"/>
          <p:cNvPicPr>
            <a:picLocks noChangeAspect="1"/>
          </p:cNvPicPr>
          <p:nvPr/>
        </p:nvPicPr>
        <p:blipFill>
          <a:blip r:embed="rId3">
            <a:extLst>
              <a:ext uri="{28A0092B-C50C-407E-A947-70E740481C1C}">
                <a14:useLocalDpi xmlns:a14="http://schemas.microsoft.com/office/drawing/2010/main" val="0"/>
              </a:ext>
            </a:extLst>
          </a:blip>
          <a:srcRect l="185" r="221" b="310"/>
          <a:stretch>
            <a:fillRect/>
          </a:stretch>
        </p:blipFill>
        <p:spPr bwMode="auto">
          <a:xfrm>
            <a:off x="0" y="0"/>
            <a:ext cx="9236075"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687388" y="3709988"/>
            <a:ext cx="822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p>
            <a:pPr lvl="0"/>
            <a:r>
              <a:rPr lang="en-US" altLang="en-US" smtClean="0"/>
              <a:t>Click to edit Master title style</a:t>
            </a:r>
          </a:p>
        </p:txBody>
      </p:sp>
      <p:sp>
        <p:nvSpPr>
          <p:cNvPr id="6148" name="Text Placeholder 2"/>
          <p:cNvSpPr>
            <a:spLocks noGrp="1"/>
          </p:cNvSpPr>
          <p:nvPr>
            <p:ph type="body" idx="1"/>
          </p:nvPr>
        </p:nvSpPr>
        <p:spPr bwMode="auto">
          <a:xfrm>
            <a:off x="687388" y="4529138"/>
            <a:ext cx="82296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p:txBody>
      </p:sp>
      <p:sp>
        <p:nvSpPr>
          <p:cNvPr id="6" name="Slide Number Placeholder 5"/>
          <p:cNvSpPr>
            <a:spLocks noGrp="1"/>
          </p:cNvSpPr>
          <p:nvPr>
            <p:ph type="sldNum" sz="quarter" idx="4"/>
          </p:nvPr>
        </p:nvSpPr>
        <p:spPr>
          <a:xfrm>
            <a:off x="8755063" y="6507163"/>
            <a:ext cx="157162" cy="153987"/>
          </a:xfrm>
          <a:prstGeom prst="rect">
            <a:avLst/>
          </a:prstGeom>
        </p:spPr>
        <p:txBody>
          <a:bodyPr vert="horz" wrap="none" lIns="0" tIns="0" rIns="0" bIns="0" rtlCol="0" anchor="ctr">
            <a:spAutoFit/>
          </a:bodyPr>
          <a:lstStyle>
            <a:lvl1pPr algn="r">
              <a:defRPr sz="1000">
                <a:solidFill>
                  <a:schemeClr val="tx2">
                    <a:lumMod val="75000"/>
                  </a:schemeClr>
                </a:solidFill>
                <a:latin typeface="Arial" panose="020B0604020202020204" pitchFamily="34" charset="0"/>
                <a:cs typeface="Arial" charset="0"/>
              </a:defRPr>
            </a:lvl1pPr>
          </a:lstStyle>
          <a:p>
            <a:pPr>
              <a:defRPr/>
            </a:pPr>
            <a:fld id="{ECBF3990-5478-4754-9891-4FE94220F8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47" r:id="rId1"/>
  </p:sldLayoutIdLst>
  <p:transition spd="slow"/>
  <p:hf hdr="0" dt="0"/>
  <p:txStyles>
    <p:titleStyle>
      <a:lvl1pPr algn="ctr" rtl="0" eaLnBrk="0" fontAlgn="base" hangingPunct="0">
        <a:spcBef>
          <a:spcPct val="0"/>
        </a:spcBef>
        <a:spcAft>
          <a:spcPct val="0"/>
        </a:spcAft>
        <a:defRPr lang="en-US" sz="4400" b="1" kern="1200" dirty="0">
          <a:solidFill>
            <a:schemeClr val="bg1"/>
          </a:solidFill>
          <a:latin typeface="+mn-lt"/>
          <a:ea typeface="MS PGothic" pitchFamily="34" charset="-128"/>
          <a:cs typeface="+mj-cs"/>
        </a:defRPr>
      </a:lvl1pPr>
      <a:lvl2pPr algn="ctr" rtl="0" eaLnBrk="0" fontAlgn="base" hangingPunct="0">
        <a:spcBef>
          <a:spcPct val="0"/>
        </a:spcBef>
        <a:spcAft>
          <a:spcPct val="0"/>
        </a:spcAft>
        <a:defRPr sz="4400" b="1">
          <a:solidFill>
            <a:schemeClr val="bg1"/>
          </a:solidFill>
          <a:latin typeface="Arial" charset="0"/>
          <a:ea typeface="MS PGothic" pitchFamily="34" charset="-128"/>
        </a:defRPr>
      </a:lvl2pPr>
      <a:lvl3pPr algn="ctr" rtl="0" eaLnBrk="0" fontAlgn="base" hangingPunct="0">
        <a:spcBef>
          <a:spcPct val="0"/>
        </a:spcBef>
        <a:spcAft>
          <a:spcPct val="0"/>
        </a:spcAft>
        <a:defRPr sz="4400" b="1">
          <a:solidFill>
            <a:schemeClr val="bg1"/>
          </a:solidFill>
          <a:latin typeface="Arial" charset="0"/>
          <a:ea typeface="MS PGothic" pitchFamily="34" charset="-128"/>
        </a:defRPr>
      </a:lvl3pPr>
      <a:lvl4pPr algn="ctr" rtl="0" eaLnBrk="0" fontAlgn="base" hangingPunct="0">
        <a:spcBef>
          <a:spcPct val="0"/>
        </a:spcBef>
        <a:spcAft>
          <a:spcPct val="0"/>
        </a:spcAft>
        <a:defRPr sz="4400" b="1">
          <a:solidFill>
            <a:schemeClr val="bg1"/>
          </a:solidFill>
          <a:latin typeface="Arial" charset="0"/>
          <a:ea typeface="MS PGothic" pitchFamily="34" charset="-128"/>
        </a:defRPr>
      </a:lvl4pPr>
      <a:lvl5pPr algn="ctr" rtl="0" eaLnBrk="0" fontAlgn="base" hangingPunct="0">
        <a:spcBef>
          <a:spcPct val="0"/>
        </a:spcBef>
        <a:spcAft>
          <a:spcPct val="0"/>
        </a:spcAft>
        <a:defRPr sz="4400" b="1">
          <a:solidFill>
            <a:schemeClr val="bg1"/>
          </a:solidFill>
          <a:latin typeface="Arial" charset="0"/>
          <a:ea typeface="MS PGothic" pitchFamily="34" charset="-128"/>
        </a:defRPr>
      </a:lvl5pPr>
      <a:lvl6pPr marL="457200" algn="ctr" rtl="0" fontAlgn="base">
        <a:spcBef>
          <a:spcPct val="0"/>
        </a:spcBef>
        <a:spcAft>
          <a:spcPct val="0"/>
        </a:spcAft>
        <a:defRPr sz="4400" b="1">
          <a:solidFill>
            <a:schemeClr val="bg1"/>
          </a:solidFill>
          <a:latin typeface="Arial" charset="0"/>
          <a:ea typeface="MS PGothic" pitchFamily="34" charset="-128"/>
        </a:defRPr>
      </a:lvl6pPr>
      <a:lvl7pPr marL="914400" algn="ctr" rtl="0" fontAlgn="base">
        <a:spcBef>
          <a:spcPct val="0"/>
        </a:spcBef>
        <a:spcAft>
          <a:spcPct val="0"/>
        </a:spcAft>
        <a:defRPr sz="4400" b="1">
          <a:solidFill>
            <a:schemeClr val="bg1"/>
          </a:solidFill>
          <a:latin typeface="Arial" charset="0"/>
          <a:ea typeface="MS PGothic" pitchFamily="34" charset="-128"/>
        </a:defRPr>
      </a:lvl7pPr>
      <a:lvl8pPr marL="1371600" algn="ctr" rtl="0" fontAlgn="base">
        <a:spcBef>
          <a:spcPct val="0"/>
        </a:spcBef>
        <a:spcAft>
          <a:spcPct val="0"/>
        </a:spcAft>
        <a:defRPr sz="4400" b="1">
          <a:solidFill>
            <a:schemeClr val="bg1"/>
          </a:solidFill>
          <a:latin typeface="Arial" charset="0"/>
          <a:ea typeface="MS PGothic" pitchFamily="34" charset="-128"/>
        </a:defRPr>
      </a:lvl8pPr>
      <a:lvl9pPr marL="1828800" algn="ctr" rtl="0" fontAlgn="base">
        <a:spcBef>
          <a:spcPct val="0"/>
        </a:spcBef>
        <a:spcAft>
          <a:spcPct val="0"/>
        </a:spcAft>
        <a:defRPr sz="4400" b="1">
          <a:solidFill>
            <a:schemeClr val="bg1"/>
          </a:solidFill>
          <a:latin typeface="Arial" charset="0"/>
          <a:ea typeface="MS PGothic" pitchFamily="34" charset="-128"/>
        </a:defRPr>
      </a:lvl9pPr>
    </p:titleStyle>
    <p:bodyStyle>
      <a:lvl1pPr marL="342900" indent="-342900" algn="l" rtl="0" eaLnBrk="0" fontAlgn="base" hangingPunct="0">
        <a:spcBef>
          <a:spcPct val="20000"/>
        </a:spcBef>
        <a:spcAft>
          <a:spcPct val="0"/>
        </a:spcAft>
        <a:buFont typeface="Arial" charset="0"/>
        <a:defRPr lang="en-US" sz="3200" kern="1200">
          <a:solidFill>
            <a:srgbClr val="BFBFBF"/>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lang="en-US" kern="1200">
          <a:solidFill>
            <a:schemeClr val="bg1"/>
          </a:solidFill>
          <a:latin typeface="+mn-lt"/>
          <a:ea typeface="MS PGothic" pitchFamily="34" charset="-128"/>
          <a:cs typeface="Arial" pitchFamily="34" charset="0"/>
        </a:defRPr>
      </a:lvl2pPr>
      <a:lvl3pPr marL="1143000" indent="-228600" algn="l" rtl="0" eaLnBrk="0" fontAlgn="base" hangingPunct="0">
        <a:spcBef>
          <a:spcPct val="20000"/>
        </a:spcBef>
        <a:spcAft>
          <a:spcPct val="0"/>
        </a:spcAft>
        <a:buFont typeface="Arial" charset="0"/>
        <a:buChar char="•"/>
        <a:defRPr lang="en-US" kern="1200">
          <a:solidFill>
            <a:schemeClr val="bg1"/>
          </a:solidFill>
          <a:latin typeface="+mn-lt"/>
          <a:ea typeface="MS PGothic" pitchFamily="34" charset="-128"/>
          <a:cs typeface="Arial" pitchFamily="34" charset="0"/>
        </a:defRPr>
      </a:lvl3pPr>
      <a:lvl4pPr marL="1600200" indent="-228600" algn="l" rtl="0" eaLnBrk="0" fontAlgn="base" hangingPunct="0">
        <a:spcBef>
          <a:spcPct val="20000"/>
        </a:spcBef>
        <a:spcAft>
          <a:spcPct val="0"/>
        </a:spcAft>
        <a:buFont typeface="Arial" charset="0"/>
        <a:buChar char="–"/>
        <a:defRPr lang="en-US" kern="1200">
          <a:solidFill>
            <a:schemeClr val="bg1"/>
          </a:solidFill>
          <a:latin typeface="+mn-lt"/>
          <a:ea typeface="MS PGothic" pitchFamily="34" charset="-128"/>
          <a:cs typeface="Arial" pitchFamily="34" charset="0"/>
        </a:defRPr>
      </a:lvl4pPr>
      <a:lvl5pPr marL="2057400" indent="-228600" algn="l" rtl="0" eaLnBrk="0" fontAlgn="base" hangingPunct="0">
        <a:spcBef>
          <a:spcPct val="20000"/>
        </a:spcBef>
        <a:spcAft>
          <a:spcPct val="0"/>
        </a:spcAft>
        <a:buFont typeface="Arial" charset="0"/>
        <a:buChar char="»"/>
        <a:defRPr lang="en-US" kern="1200" dirty="0">
          <a:solidFill>
            <a:schemeClr val="bg1"/>
          </a:solidFill>
          <a:latin typeface="+mn-lt"/>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5" descr="2201 AIR Corporate Template Bkg Slide.jpg"/>
          <p:cNvPicPr>
            <a:picLocks noChangeAspect="1"/>
          </p:cNvPicPr>
          <p:nvPr/>
        </p:nvPicPr>
        <p:blipFill>
          <a:blip r:embed="rId8">
            <a:extLst>
              <a:ext uri="{28A0092B-C50C-407E-A947-70E740481C1C}">
                <a14:useLocalDpi xmlns:a14="http://schemas.microsoft.com/office/drawing/2010/main" val="0"/>
              </a:ext>
            </a:extLst>
          </a:blip>
          <a:srcRect l="201" t="494" r="201" b="494"/>
          <a:stretch>
            <a:fillRect/>
          </a:stretch>
        </p:blipFill>
        <p:spPr bwMode="gray">
          <a:xfrm>
            <a:off x="0" y="0"/>
            <a:ext cx="92360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wrap="none" lIns="0" tIns="0" rIns="0" bIns="0">
            <a:spAutoFit/>
          </a:bodyPr>
          <a:lstStyle>
            <a:lvl1pPr algn="r">
              <a:defRPr lang="en-US" sz="1000">
                <a:solidFill>
                  <a:schemeClr val="bg1">
                    <a:lumMod val="75000"/>
                  </a:schemeClr>
                </a:solidFill>
                <a:latin typeface="+mn-lt"/>
                <a:ea typeface="ＭＳ Ｐゴシック" charset="-128"/>
                <a:cs typeface="+mn-cs"/>
              </a:defRPr>
            </a:lvl1pPr>
          </a:lstStyle>
          <a:p>
            <a:pPr>
              <a:defRPr/>
            </a:pPr>
            <a:fld id="{E2988E1B-C73B-48F5-9662-8BBDA1B8A319}"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9" r:id="rId5"/>
    <p:sldLayoutId id="2147484052" r:id="rId6"/>
  </p:sldLayoutIdLst>
  <p:transition spd="slow"/>
  <p:timing>
    <p:tnLst>
      <p:par>
        <p:cTn id="1" dur="indefinite" restart="never" nodeType="tmRoot"/>
      </p:par>
    </p:tnLst>
  </p:timing>
  <p:hf hdr="0" dt="0"/>
  <p:txStyles>
    <p:titleStyle>
      <a:lvl1pPr algn="l" rtl="0" eaLnBrk="0" fontAlgn="base" hangingPunct="0">
        <a:spcBef>
          <a:spcPct val="0"/>
        </a:spcBef>
        <a:spcAft>
          <a:spcPct val="0"/>
        </a:spcAft>
        <a:defRPr lang="en-US" sz="4800" kern="1200" dirty="0">
          <a:solidFill>
            <a:srgbClr val="A6A6A6"/>
          </a:solidFill>
          <a:latin typeface="+mj-lt"/>
          <a:ea typeface="MS PGothic" pitchFamily="34" charset="-128"/>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 descr="2201 AIR Corporate Template Bkg Contact.jpg"/>
          <p:cNvPicPr>
            <a:picLocks noChangeAspect="1"/>
          </p:cNvPicPr>
          <p:nvPr/>
        </p:nvPicPr>
        <p:blipFill>
          <a:blip r:embed="rId3">
            <a:extLst>
              <a:ext uri="{28A0092B-C50C-407E-A947-70E740481C1C}">
                <a14:useLocalDpi xmlns:a14="http://schemas.microsoft.com/office/drawing/2010/main" val="0"/>
              </a:ext>
            </a:extLst>
          </a:blip>
          <a:srcRect r="648"/>
          <a:stretch>
            <a:fillRect/>
          </a:stretch>
        </p:blipFill>
        <p:spPr bwMode="auto">
          <a:xfrm>
            <a:off x="0" y="0"/>
            <a:ext cx="9234488"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Placeholder 1"/>
          <p:cNvSpPr>
            <a:spLocks noGrp="1"/>
          </p:cNvSpPr>
          <p:nvPr>
            <p:ph type="body" idx="1"/>
          </p:nvPr>
        </p:nvSpPr>
        <p:spPr bwMode="gray">
          <a:xfrm>
            <a:off x="687388" y="2055813"/>
            <a:ext cx="8224837"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Slide Number Placeholder 1"/>
          <p:cNvSpPr>
            <a:spLocks noGrp="1"/>
          </p:cNvSpPr>
          <p:nvPr>
            <p:ph type="sldNum" sz="quarter" idx="4"/>
          </p:nvPr>
        </p:nvSpPr>
        <p:spPr bwMode="gray">
          <a:xfrm>
            <a:off x="8755063" y="6110288"/>
            <a:ext cx="157162" cy="153987"/>
          </a:xfrm>
          <a:prstGeom prst="rect">
            <a:avLst/>
          </a:prstGeom>
          <a:noFill/>
        </p:spPr>
        <p:txBody>
          <a:bodyPr wrap="none" lIns="0" tIns="0" rIns="0" bIns="0">
            <a:spAutoFit/>
          </a:bodyPr>
          <a:lstStyle>
            <a:lvl1pPr algn="r">
              <a:defRPr lang="en-US" sz="1000">
                <a:solidFill>
                  <a:schemeClr val="tx2">
                    <a:lumMod val="75000"/>
                  </a:schemeClr>
                </a:solidFill>
                <a:latin typeface="+mn-lt"/>
                <a:ea typeface="ＭＳ Ｐゴシック" charset="-128"/>
                <a:cs typeface="+mn-cs"/>
              </a:defRPr>
            </a:lvl1pPr>
          </a:lstStyle>
          <a:p>
            <a:pPr>
              <a:defRPr/>
            </a:pPr>
            <a:fld id="{174E2EA7-5985-4BAA-8B4E-D83D6D37F8CF}"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053" r:id="rId1"/>
  </p:sldLayoutIdLst>
  <p:transition spd="slow"/>
  <p:timing>
    <p:tnLst>
      <p:par>
        <p:cTn id="1" dur="indefinite" restart="never" nodeType="tmRoot"/>
      </p:par>
    </p:tnLst>
  </p:timing>
  <p:hf hdr="0" dt="0"/>
  <p:txStyles>
    <p:titleStyle>
      <a:lvl1pPr algn="l" rtl="0" eaLnBrk="0" fontAlgn="base" hangingPunct="0">
        <a:spcBef>
          <a:spcPct val="0"/>
        </a:spcBef>
        <a:spcAft>
          <a:spcPct val="0"/>
        </a:spcAft>
        <a:defRPr sz="3200" kern="1200">
          <a:solidFill>
            <a:schemeClr val="bg1"/>
          </a:solidFill>
          <a:latin typeface="Franklin Gothic Demi" pitchFamily="34" charset="0"/>
          <a:ea typeface="MS PGothic" pitchFamily="34"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MS PGothic" pitchFamily="34"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1pPr>
      <a:lvl2pPr marL="457200"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2pPr>
      <a:lvl3pPr marL="914400"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3pPr>
      <a:lvl4pPr marL="1371600" algn="l" rtl="0" eaLnBrk="0" fontAlgn="base" hangingPunct="0">
        <a:spcBef>
          <a:spcPct val="0"/>
        </a:spcBef>
        <a:spcAft>
          <a:spcPct val="0"/>
        </a:spcAft>
        <a:buClr>
          <a:schemeClr val="tx2"/>
        </a:buClr>
        <a:buFont typeface="Arial" charset="0"/>
        <a:defRPr sz="2000" kern="1200">
          <a:solidFill>
            <a:schemeClr val="bg1"/>
          </a:solidFill>
          <a:latin typeface="+mn-lt"/>
          <a:ea typeface="Arial" pitchFamily="34" charset="0"/>
          <a:cs typeface="Arial" pitchFamily="34" charset="0"/>
        </a:defRPr>
      </a:lvl4pPr>
      <a:lvl5pPr marL="1828800" algn="l" rtl="0" eaLnBrk="0" fontAlgn="base" hangingPunct="0">
        <a:spcBef>
          <a:spcPct val="0"/>
        </a:spcBef>
        <a:spcAft>
          <a:spcPct val="0"/>
        </a:spcAft>
        <a:buClr>
          <a:srgbClr val="78A22F"/>
        </a:buClr>
        <a:buFont typeface="Arial" charset="0"/>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0.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3.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5.xml"/><Relationship Id="rId5" Type="http://schemas.openxmlformats.org/officeDocument/2006/relationships/image" Target="../media/image25.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hyperlink" Target="http://www.alohahsap.org/"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mailto:HSAPHelpDesk@air.org" TargetMode="External"/><Relationship Id="rId4" Type="http://schemas.openxmlformats.org/officeDocument/2006/relationships/hyperlink" Target="http://www.smarterbalance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062163"/>
            <a:ext cx="7772400" cy="1538287"/>
          </a:xfrm>
        </p:spPr>
        <p:txBody>
          <a:bodyPr/>
          <a:lstStyle/>
          <a:p>
            <a:pPr algn="ctr"/>
            <a:r>
              <a:rPr lang="en-US" altLang="en-US" dirty="0" smtClean="0"/>
              <a:t>Test Administrator (TA) Interface for Online Testing</a:t>
            </a:r>
          </a:p>
        </p:txBody>
      </p:sp>
      <p:sp>
        <p:nvSpPr>
          <p:cNvPr id="3" name="Subtitle 2"/>
          <p:cNvSpPr>
            <a:spLocks noGrp="1"/>
          </p:cNvSpPr>
          <p:nvPr>
            <p:ph type="subTitle" idx="1"/>
          </p:nvPr>
        </p:nvSpPr>
        <p:spPr>
          <a:xfrm>
            <a:off x="1371600" y="3886200"/>
            <a:ext cx="6400800" cy="492125"/>
          </a:xfrm>
        </p:spPr>
        <p:txBody>
          <a:bodyPr/>
          <a:lstStyle/>
          <a:p>
            <a:pPr>
              <a:defRPr/>
            </a:pPr>
            <a:r>
              <a:rPr lang="en-US" dirty="0" smtClean="0"/>
              <a:t>Training Module</a:t>
            </a:r>
            <a:endParaRPr lang="en-US" dirty="0"/>
          </a:p>
        </p:txBody>
      </p:sp>
      <p:sp>
        <p:nvSpPr>
          <p:cNvPr id="4" name="Footer Placeholder 1"/>
          <p:cNvSpPr>
            <a:spLocks noGrp="1"/>
          </p:cNvSpPr>
          <p:nvPr>
            <p:ph type="ftr" sz="quarter" idx="11"/>
          </p:nvPr>
        </p:nvSpPr>
        <p:spPr>
          <a:xfrm>
            <a:off x="5328340" y="6567844"/>
            <a:ext cx="3583885" cy="123111"/>
          </a:xfrm>
        </p:spPr>
        <p:txBody>
          <a:bodyPr/>
          <a:lstStyle/>
          <a:p>
            <a:r>
              <a:rPr lang="en-US" dirty="0" smtClean="0"/>
              <a:t>Copyright © 2014 American Institutes for Research. All rights reserved.</a:t>
            </a:r>
            <a:endParaRPr lang="en-US"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2365375" y="1981200"/>
            <a:ext cx="4572000" cy="3822595"/>
          </a:xfrm>
          <a:effectLst>
            <a:outerShdw blurRad="50800" dist="38100" dir="2700000" algn="tl" rotWithShape="0">
              <a:prstClr val="black">
                <a:alpha val="40000"/>
              </a:prstClr>
            </a:outerShdw>
          </a:effectLst>
        </p:spPr>
      </p:pic>
      <p:sp>
        <p:nvSpPr>
          <p:cNvPr id="7" name="Right Arrow 6"/>
          <p:cNvSpPr/>
          <p:nvPr/>
        </p:nvSpPr>
        <p:spPr>
          <a:xfrm>
            <a:off x="5003974" y="3124200"/>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a:off x="3810000" y="1944688"/>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605" name="Title 1"/>
          <p:cNvSpPr>
            <a:spLocks noGrp="1"/>
          </p:cNvSpPr>
          <p:nvPr>
            <p:ph type="title"/>
          </p:nvPr>
        </p:nvSpPr>
        <p:spPr/>
        <p:txBody>
          <a:bodyPr/>
          <a:lstStyle/>
          <a:p>
            <a:r>
              <a:rPr altLang="en-US" dirty="0" smtClean="0"/>
              <a:t>Approving Student Entry</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10</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209800"/>
            <a:ext cx="6655352" cy="1295400"/>
          </a:xfrm>
          <a:prstGeom prst="rect">
            <a:avLst/>
          </a:prstGeom>
          <a:ln>
            <a:solidFill>
              <a:schemeClr val="accent1">
                <a:lumMod val="75000"/>
              </a:schemeClr>
            </a:solidFill>
          </a:ln>
          <a:effectLst>
            <a:outerShdw blurRad="50800" dist="38100" dir="2700000" algn="tl" rotWithShape="0">
              <a:prstClr val="black">
                <a:alpha val="40000"/>
              </a:prstClr>
            </a:outerShdw>
          </a:effectLst>
        </p:spPr>
      </p:pic>
      <p:sp>
        <p:nvSpPr>
          <p:cNvPr id="9" name="Right Arrow 8"/>
          <p:cNvSpPr/>
          <p:nvPr/>
        </p:nvSpPr>
        <p:spPr>
          <a:xfrm rot="10800000">
            <a:off x="7696200" y="3069167"/>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533400" y="3733800"/>
            <a:ext cx="8382000" cy="1846263"/>
          </a:xfrm>
          <a:prstGeom prst="rect">
            <a:avLst/>
          </a:prstGeom>
        </p:spPr>
        <p:txBody>
          <a:bodyPr>
            <a:spAutoFit/>
          </a:bodyPr>
          <a:lstStyle/>
          <a:p>
            <a:pPr fontAlgn="auto">
              <a:spcBef>
                <a:spcPts val="0"/>
              </a:spcBef>
              <a:spcAft>
                <a:spcPts val="0"/>
              </a:spcAft>
              <a:buClr>
                <a:schemeClr val="bg1">
                  <a:lumMod val="65000"/>
                </a:schemeClr>
              </a:buClr>
              <a:defRPr/>
            </a:pPr>
            <a:r>
              <a:rPr lang="en-US" sz="2400" b="1" dirty="0">
                <a:solidFill>
                  <a:schemeClr val="tx2">
                    <a:lumMod val="75000"/>
                  </a:schemeClr>
                </a:solidFill>
                <a:latin typeface="+mn-lt"/>
                <a:cs typeface="+mn-cs"/>
              </a:rPr>
              <a:t>Deny entry to a test session in these circumstances:</a:t>
            </a:r>
          </a:p>
          <a:p>
            <a:pPr marL="457200" indent="-457200" fontAlgn="auto">
              <a:spcBef>
                <a:spcPts val="0"/>
              </a:spcBef>
              <a:spcAft>
                <a:spcPts val="0"/>
              </a:spcAft>
              <a:buClr>
                <a:schemeClr val="bg1">
                  <a:lumMod val="65000"/>
                </a:schemeClr>
              </a:buClr>
              <a:buFont typeface="Arial" panose="020B0604020202020204" pitchFamily="34" charset="0"/>
              <a:buChar char="•"/>
              <a:defRPr/>
            </a:pPr>
            <a:r>
              <a:rPr lang="en-US" sz="2400" dirty="0">
                <a:solidFill>
                  <a:schemeClr val="tx2">
                    <a:lumMod val="75000"/>
                  </a:schemeClr>
                </a:solidFill>
                <a:latin typeface="+mn-lt"/>
                <a:cs typeface="+mn-cs"/>
              </a:rPr>
              <a:t>The student is not supposed to enter this session.</a:t>
            </a:r>
          </a:p>
          <a:p>
            <a:pPr marL="457200" indent="-457200" fontAlgn="auto">
              <a:spcBef>
                <a:spcPts val="0"/>
              </a:spcBef>
              <a:spcAft>
                <a:spcPts val="0"/>
              </a:spcAft>
              <a:buClr>
                <a:schemeClr val="bg1">
                  <a:lumMod val="65000"/>
                </a:schemeClr>
              </a:buClr>
              <a:buFont typeface="Arial" panose="020B0604020202020204" pitchFamily="34" charset="0"/>
              <a:buChar char="•"/>
              <a:defRPr/>
            </a:pPr>
            <a:r>
              <a:rPr lang="en-US" sz="2400" dirty="0">
                <a:solidFill>
                  <a:schemeClr val="tx2">
                    <a:lumMod val="75000"/>
                  </a:schemeClr>
                </a:solidFill>
                <a:latin typeface="+mn-lt"/>
                <a:cs typeface="+mn-cs"/>
              </a:rPr>
              <a:t>The student’s demographic information is incorrect.</a:t>
            </a:r>
          </a:p>
          <a:p>
            <a:pPr marL="457200" indent="-457200" fontAlgn="auto">
              <a:spcBef>
                <a:spcPts val="0"/>
              </a:spcBef>
              <a:spcAft>
                <a:spcPts val="0"/>
              </a:spcAft>
              <a:buClr>
                <a:schemeClr val="bg1">
                  <a:lumMod val="65000"/>
                </a:schemeClr>
              </a:buClr>
              <a:buFont typeface="Arial" panose="020B0604020202020204" pitchFamily="34" charset="0"/>
              <a:buChar char="•"/>
              <a:defRPr/>
            </a:pPr>
            <a:r>
              <a:rPr lang="en-US" sz="2400" dirty="0">
                <a:solidFill>
                  <a:schemeClr val="tx2">
                    <a:lumMod val="75000"/>
                  </a:schemeClr>
                </a:solidFill>
                <a:latin typeface="+mn-lt"/>
                <a:cs typeface="+mn-cs"/>
              </a:rPr>
              <a:t>The student’s required accommodations are incorrect. </a:t>
            </a:r>
          </a:p>
          <a:p>
            <a:pPr fontAlgn="auto">
              <a:spcBef>
                <a:spcPts val="0"/>
              </a:spcBef>
              <a:spcAft>
                <a:spcPts val="0"/>
              </a:spcAft>
              <a:defRPr/>
            </a:pPr>
            <a:r>
              <a:rPr lang="en-US" dirty="0">
                <a:latin typeface="+mn-lt"/>
                <a:cs typeface="+mn-cs"/>
              </a:rPr>
              <a:t> </a:t>
            </a:r>
          </a:p>
        </p:txBody>
      </p:sp>
      <p:sp>
        <p:nvSpPr>
          <p:cNvPr id="26629" name="Title 1"/>
          <p:cNvSpPr>
            <a:spLocks noGrp="1"/>
          </p:cNvSpPr>
          <p:nvPr>
            <p:ph type="title"/>
          </p:nvPr>
        </p:nvSpPr>
        <p:spPr/>
        <p:txBody>
          <a:bodyPr/>
          <a:lstStyle/>
          <a:p>
            <a:r>
              <a:rPr altLang="en-US" dirty="0" smtClean="0"/>
              <a:t>Denying Student Entry</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11</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283" y="2020888"/>
            <a:ext cx="5423783" cy="1055687"/>
          </a:xfrm>
          <a:prstGeom prst="rect">
            <a:avLst/>
          </a:prstGeom>
          <a:ln>
            <a:solidFill>
              <a:schemeClr val="tx2">
                <a:lumMod val="75000"/>
              </a:schemeClr>
            </a:solidFill>
          </a:ln>
          <a:effectLst>
            <a:outerShdw blurRad="50800" dist="38100" dir="2700000" algn="tl" rotWithShape="0">
              <a:prstClr val="black">
                <a:alpha val="40000"/>
              </a:prstClr>
            </a:outerShdw>
          </a:effectLst>
        </p:spPr>
      </p:pic>
      <p:sp>
        <p:nvSpPr>
          <p:cNvPr id="6" name="Right Arrow 5"/>
          <p:cNvSpPr/>
          <p:nvPr/>
        </p:nvSpPr>
        <p:spPr>
          <a:xfrm rot="5400000">
            <a:off x="6018212" y="2135189"/>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00188" y="3152775"/>
            <a:ext cx="3343649" cy="277018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7653" name="Title 1"/>
          <p:cNvSpPr>
            <a:spLocks noGrp="1"/>
          </p:cNvSpPr>
          <p:nvPr>
            <p:ph type="title"/>
          </p:nvPr>
        </p:nvSpPr>
        <p:spPr/>
        <p:txBody>
          <a:bodyPr/>
          <a:lstStyle/>
          <a:p>
            <a:r>
              <a:rPr altLang="en-US" dirty="0" smtClean="0"/>
              <a:t>Editing Student Details:</a:t>
            </a:r>
            <a:br>
              <a:rPr altLang="en-US" dirty="0" smtClean="0"/>
            </a:br>
            <a:r>
              <a:rPr altLang="en-US" dirty="0" smtClean="0"/>
              <a:t>See/Edit Details</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12</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53349" y="1924050"/>
            <a:ext cx="4796076" cy="39735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8675" name="Title 2"/>
          <p:cNvSpPr>
            <a:spLocks noGrp="1"/>
          </p:cNvSpPr>
          <p:nvPr>
            <p:ph type="title"/>
          </p:nvPr>
        </p:nvSpPr>
        <p:spPr/>
        <p:txBody>
          <a:bodyPr/>
          <a:lstStyle/>
          <a:p>
            <a:r>
              <a:rPr altLang="en-US" dirty="0" smtClean="0"/>
              <a:t>Editing Student Details:</a:t>
            </a:r>
            <a:br>
              <a:rPr altLang="en-US" dirty="0" smtClean="0"/>
            </a:br>
            <a:r>
              <a:rPr altLang="en-US" dirty="0" smtClean="0"/>
              <a:t>Turn Settings On and Off</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13</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066800" y="2895600"/>
            <a:ext cx="7315200" cy="2449663"/>
          </a:xfrm>
          <a:ln>
            <a:solidFill>
              <a:schemeClr val="tx1"/>
            </a:solidFill>
          </a:ln>
          <a:effectLst>
            <a:outerShdw blurRad="50800" dist="38100" dir="2700000" algn="tl" rotWithShape="0">
              <a:prstClr val="black">
                <a:alpha val="40000"/>
              </a:prstClr>
            </a:outerShdw>
          </a:effectLst>
        </p:spPr>
      </p:pic>
      <p:sp>
        <p:nvSpPr>
          <p:cNvPr id="8" name="Right Arrow 7"/>
          <p:cNvSpPr/>
          <p:nvPr/>
        </p:nvSpPr>
        <p:spPr>
          <a:xfrm flipH="1">
            <a:off x="8231892" y="4114800"/>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Arrow 8"/>
          <p:cNvSpPr/>
          <p:nvPr/>
        </p:nvSpPr>
        <p:spPr>
          <a:xfrm rot="5400000">
            <a:off x="7008812" y="3503613"/>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702" name="Title 1"/>
          <p:cNvSpPr>
            <a:spLocks noGrp="1"/>
          </p:cNvSpPr>
          <p:nvPr>
            <p:ph type="title"/>
          </p:nvPr>
        </p:nvSpPr>
        <p:spPr/>
        <p:txBody>
          <a:bodyPr/>
          <a:lstStyle/>
          <a:p>
            <a:r>
              <a:rPr altLang="en-US" dirty="0" smtClean="0"/>
              <a:t>Monitoring Student Status</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14</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268287" y="2026189"/>
            <a:ext cx="5943600" cy="1990351"/>
          </a:xfrm>
          <a:ln>
            <a:solidFill>
              <a:schemeClr val="tx1"/>
            </a:solidFill>
          </a:ln>
          <a:effectLst>
            <a:outerShdw blurRad="50800" dist="38100" dir="2700000" algn="tl" rotWithShape="0">
              <a:prstClr val="black">
                <a:alpha val="40000"/>
              </a:prstClr>
            </a:outerShdw>
          </a:effectLst>
        </p:spPr>
      </p:pic>
      <p:sp>
        <p:nvSpPr>
          <p:cNvPr id="6" name="Right Arrow 5"/>
          <p:cNvSpPr/>
          <p:nvPr/>
        </p:nvSpPr>
        <p:spPr>
          <a:xfrm rot="16200000">
            <a:off x="3169532" y="4192587"/>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587945"/>
            <a:ext cx="4114800" cy="2029061"/>
          </a:xfrm>
          <a:prstGeom prst="rect">
            <a:avLst/>
          </a:prstGeom>
          <a:effectLst>
            <a:outerShdw blurRad="50800" dist="38100" dir="2700000" algn="tl" rotWithShape="0">
              <a:prstClr val="black">
                <a:alpha val="40000"/>
              </a:prstClr>
            </a:outerShdw>
          </a:effectLst>
        </p:spPr>
      </p:pic>
      <p:sp>
        <p:nvSpPr>
          <p:cNvPr id="30725" name="Title 1"/>
          <p:cNvSpPr>
            <a:spLocks noGrp="1"/>
          </p:cNvSpPr>
          <p:nvPr>
            <p:ph type="title"/>
          </p:nvPr>
        </p:nvSpPr>
        <p:spPr/>
        <p:txBody>
          <a:bodyPr/>
          <a:lstStyle/>
          <a:p>
            <a:r>
              <a:rPr altLang="en-US" dirty="0" smtClean="0"/>
              <a:t>Print on Demand</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15</a:t>
            </a:fld>
            <a:endParaRPr lang="en-US" dirty="0"/>
          </a:p>
        </p:txBody>
      </p:sp>
      <p:sp>
        <p:nvSpPr>
          <p:cNvPr id="8" name="Right Arrow 7"/>
          <p:cNvSpPr/>
          <p:nvPr/>
        </p:nvSpPr>
        <p:spPr>
          <a:xfrm rot="16200000">
            <a:off x="8105020" y="5360409"/>
            <a:ext cx="518681" cy="1905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Arrow 8"/>
          <p:cNvSpPr/>
          <p:nvPr/>
        </p:nvSpPr>
        <p:spPr>
          <a:xfrm rot="16200000">
            <a:off x="8397120" y="5360409"/>
            <a:ext cx="518681" cy="1905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 Interface: Approved Requests</a:t>
            </a:r>
            <a:endParaRPr lang="en-US" dirty="0"/>
          </a:p>
        </p:txBody>
      </p:sp>
      <p:sp>
        <p:nvSpPr>
          <p:cNvPr id="3" name="Slide Number Placeholder 2"/>
          <p:cNvSpPr>
            <a:spLocks noGrp="1"/>
          </p:cNvSpPr>
          <p:nvPr>
            <p:ph type="sldNum" sz="quarter" idx="10"/>
          </p:nvPr>
        </p:nvSpPr>
        <p:spPr/>
        <p:txBody>
          <a:bodyPr/>
          <a:lstStyle/>
          <a:p>
            <a:pPr>
              <a:defRPr/>
            </a:pPr>
            <a:fld id="{1AE044E3-317B-4F18-BE0E-9C57E39D4724}" type="slidenum">
              <a:rPr lang="en-US" smtClean="0"/>
              <a:pPr>
                <a:defRPr/>
              </a:pPr>
              <a:t>16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14" y="2552199"/>
            <a:ext cx="7772400" cy="21147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314" y="2895600"/>
            <a:ext cx="5029200" cy="1657826"/>
          </a:xfrm>
          <a:prstGeom prst="rect">
            <a:avLst/>
          </a:prstGeom>
          <a:ln>
            <a:solidFill>
              <a:schemeClr val="tx1"/>
            </a:solidFill>
          </a:ln>
        </p:spPr>
      </p:pic>
      <p:sp>
        <p:nvSpPr>
          <p:cNvPr id="6" name="Right Arrow 5"/>
          <p:cNvSpPr/>
          <p:nvPr/>
        </p:nvSpPr>
        <p:spPr>
          <a:xfrm rot="5400000">
            <a:off x="4221336" y="2058346"/>
            <a:ext cx="606707"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ight Arrow 6"/>
          <p:cNvSpPr/>
          <p:nvPr/>
        </p:nvSpPr>
        <p:spPr>
          <a:xfrm>
            <a:off x="5257800" y="2884236"/>
            <a:ext cx="72523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0742236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altLang="en-US" dirty="0" smtClean="0"/>
              <a:t>Printing Test Session Information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2603665"/>
            <a:ext cx="6400800" cy="3046163"/>
          </a:xfrm>
          <a:prstGeom prst="rect">
            <a:avLst/>
          </a:prstGeom>
          <a:ln>
            <a:solidFill>
              <a:schemeClr val="tx1"/>
            </a:solid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2581" y="1981200"/>
            <a:ext cx="304800"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1AE044E3-317B-4F18-BE0E-9C57E39D4724}" type="slidenum">
              <a:rPr lang="en-US" smtClean="0"/>
              <a:pPr>
                <a:defRPr/>
              </a:pPr>
              <a:t>17</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2379133" y="4505683"/>
            <a:ext cx="4572000" cy="976627"/>
          </a:xfrm>
          <a:effectLst>
            <a:outerShdw blurRad="50800" dist="38100" dir="2700000" algn="tl" rotWithShape="0">
              <a:prstClr val="black">
                <a:alpha val="40000"/>
              </a:prstClr>
            </a:outerShdw>
          </a:effectLst>
        </p:spPr>
      </p:pic>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0527" y="2133600"/>
            <a:ext cx="6309213" cy="2143455"/>
          </a:xfrm>
          <a:prstGeom prst="rect">
            <a:avLst/>
          </a:prstGeom>
          <a:effectLst>
            <a:outerShdw blurRad="50800" dist="38100" dir="2700000" algn="tl" rotWithShape="0">
              <a:prstClr val="black">
                <a:alpha val="40000"/>
              </a:prstClr>
            </a:outerShdw>
          </a:effectLst>
        </p:spPr>
      </p:pic>
      <p:sp>
        <p:nvSpPr>
          <p:cNvPr id="9" name="Right Arrow 8"/>
          <p:cNvSpPr/>
          <p:nvPr/>
        </p:nvSpPr>
        <p:spPr>
          <a:xfrm rot="10800000">
            <a:off x="7696200" y="3205327"/>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p:nvSpPr>
        <p:spPr>
          <a:xfrm>
            <a:off x="1676400" y="4953000"/>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750" name="Title 1"/>
          <p:cNvSpPr>
            <a:spLocks noGrp="1"/>
          </p:cNvSpPr>
          <p:nvPr>
            <p:ph type="title"/>
          </p:nvPr>
        </p:nvSpPr>
        <p:spPr/>
        <p:txBody>
          <a:bodyPr/>
          <a:lstStyle/>
          <a:p>
            <a:r>
              <a:rPr altLang="en-US" dirty="0" smtClean="0"/>
              <a:t>Pausing and Stopping Sessions</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18</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828800" y="1863422"/>
            <a:ext cx="5486400" cy="3816956"/>
          </a:xfrm>
          <a:effectLst>
            <a:outerShdw blurRad="50800" dist="38100" dir="2700000" algn="tl" rotWithShape="0">
              <a:prstClr val="black">
                <a:alpha val="40000"/>
              </a:prstClr>
            </a:outerShdw>
          </a:effectLst>
        </p:spPr>
      </p:pic>
      <p:sp>
        <p:nvSpPr>
          <p:cNvPr id="6" name="Right Arrow 5"/>
          <p:cNvSpPr/>
          <p:nvPr/>
        </p:nvSpPr>
        <p:spPr>
          <a:xfrm rot="5400000">
            <a:off x="1979612" y="4655433"/>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73" name="Title 1"/>
          <p:cNvSpPr>
            <a:spLocks noGrp="1"/>
          </p:cNvSpPr>
          <p:nvPr>
            <p:ph type="title"/>
          </p:nvPr>
        </p:nvSpPr>
        <p:spPr/>
        <p:txBody>
          <a:bodyPr/>
          <a:lstStyle/>
          <a:p>
            <a:r>
              <a:rPr altLang="en-US" dirty="0" smtClean="0"/>
              <a:t>Transferring Sessions</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19</a:t>
            </a:fld>
            <a:endParaRPr lang="en-US" dirty="0"/>
          </a:p>
        </p:txBody>
      </p:sp>
      <p:sp>
        <p:nvSpPr>
          <p:cNvPr id="8" name="Right Arrow 7"/>
          <p:cNvSpPr/>
          <p:nvPr/>
        </p:nvSpPr>
        <p:spPr>
          <a:xfrm rot="5400000">
            <a:off x="2970212" y="4655433"/>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851275"/>
          </a:xfrm>
        </p:spPr>
        <p:txBody>
          <a:bodyPr rtlCol="0">
            <a:normAutofit fontScale="55000" lnSpcReduction="20000"/>
          </a:bodyPr>
          <a:lstStyle/>
          <a:p>
            <a:pPr eaLnBrk="1" fontAlgn="auto" hangingPunct="1">
              <a:spcAft>
                <a:spcPts val="0"/>
              </a:spcAft>
              <a:buFont typeface="Arial" pitchFamily="34" charset="0"/>
              <a:buNone/>
              <a:defRPr/>
            </a:pPr>
            <a:r>
              <a:rPr lang="en-US" sz="4400" b="1" dirty="0"/>
              <a:t>After viewing this presentation, you should be able to:</a:t>
            </a:r>
          </a:p>
          <a:p>
            <a:pPr eaLnBrk="1" fontAlgn="auto" hangingPunct="1">
              <a:spcAft>
                <a:spcPts val="0"/>
              </a:spcAft>
              <a:buFont typeface="Arial" pitchFamily="34" charset="0"/>
              <a:buChar char="•"/>
              <a:defRPr/>
            </a:pPr>
            <a:r>
              <a:rPr lang="en-US" sz="3600" dirty="0" smtClean="0"/>
              <a:t> Use </a:t>
            </a:r>
            <a:r>
              <a:rPr lang="en-US" sz="3600" dirty="0"/>
              <a:t>the TA Interface to start and run a test </a:t>
            </a:r>
            <a:r>
              <a:rPr lang="en-US" sz="3600" dirty="0" smtClean="0"/>
              <a:t>session</a:t>
            </a:r>
            <a:endParaRPr lang="en-US" sz="3600" dirty="0"/>
          </a:p>
          <a:p>
            <a:pPr eaLnBrk="1" fontAlgn="auto" hangingPunct="1">
              <a:spcAft>
                <a:spcPts val="0"/>
              </a:spcAft>
              <a:buFont typeface="Arial" pitchFamily="34" charset="0"/>
              <a:buChar char="•"/>
              <a:defRPr/>
            </a:pPr>
            <a:r>
              <a:rPr lang="en-US" sz="3600" dirty="0" smtClean="0"/>
              <a:t> View </a:t>
            </a:r>
            <a:r>
              <a:rPr lang="en-US" sz="3600" dirty="0"/>
              <a:t>and edit student test settings and accessibility </a:t>
            </a:r>
            <a:r>
              <a:rPr lang="en-US" sz="3600" dirty="0" smtClean="0"/>
              <a:t>resources</a:t>
            </a:r>
            <a:endParaRPr lang="en-US" sz="3600" dirty="0"/>
          </a:p>
          <a:p>
            <a:pPr eaLnBrk="1" fontAlgn="auto" hangingPunct="1">
              <a:spcAft>
                <a:spcPts val="0"/>
              </a:spcAft>
              <a:buFont typeface="Arial" pitchFamily="34" charset="0"/>
              <a:buChar char="•"/>
              <a:defRPr/>
            </a:pPr>
            <a:r>
              <a:rPr lang="en-US" sz="3600" dirty="0" smtClean="0"/>
              <a:t> Monitor </a:t>
            </a:r>
            <a:r>
              <a:rPr lang="en-US" sz="3600" dirty="0"/>
              <a:t>the testing </a:t>
            </a:r>
            <a:r>
              <a:rPr lang="en-US" sz="3600" dirty="0" smtClean="0"/>
              <a:t>process</a:t>
            </a:r>
            <a:endParaRPr lang="en-US" sz="3600" dirty="0"/>
          </a:p>
          <a:p>
            <a:pPr eaLnBrk="1" fontAlgn="auto" hangingPunct="1">
              <a:spcAft>
                <a:spcPts val="0"/>
              </a:spcAft>
              <a:buFont typeface="Arial" pitchFamily="34" charset="0"/>
              <a:buChar char="•"/>
              <a:defRPr/>
            </a:pPr>
            <a:r>
              <a:rPr lang="en-US" sz="3600" dirty="0" smtClean="0"/>
              <a:t> Pause </a:t>
            </a:r>
            <a:r>
              <a:rPr lang="en-US" sz="3600" dirty="0"/>
              <a:t>and stop a test </a:t>
            </a:r>
            <a:r>
              <a:rPr lang="en-US" sz="3600" dirty="0" smtClean="0"/>
              <a:t>session</a:t>
            </a:r>
            <a:endParaRPr lang="en-US" sz="3600" dirty="0"/>
          </a:p>
          <a:p>
            <a:pPr eaLnBrk="1" fontAlgn="auto" hangingPunct="1">
              <a:spcAft>
                <a:spcPts val="0"/>
              </a:spcAft>
              <a:buFont typeface="Arial" pitchFamily="34" charset="0"/>
              <a:buChar char="•"/>
              <a:defRPr/>
            </a:pPr>
            <a:r>
              <a:rPr lang="en-US" sz="3600" dirty="0" smtClean="0"/>
              <a:t> Transfer </a:t>
            </a:r>
            <a:r>
              <a:rPr lang="en-US" sz="3600" dirty="0"/>
              <a:t>sessions between computers and mobile </a:t>
            </a:r>
            <a:r>
              <a:rPr lang="en-US" sz="3600" dirty="0" smtClean="0"/>
              <a:t>devices</a:t>
            </a:r>
            <a:endParaRPr lang="en-US" sz="3600" dirty="0"/>
          </a:p>
          <a:p>
            <a:pPr eaLnBrk="1" fontAlgn="auto" hangingPunct="1">
              <a:spcAft>
                <a:spcPts val="0"/>
              </a:spcAft>
              <a:buFont typeface="Arial" pitchFamily="34" charset="0"/>
              <a:buChar char="•"/>
              <a:defRPr/>
            </a:pPr>
            <a:r>
              <a:rPr lang="en-US" sz="3600" dirty="0" smtClean="0"/>
              <a:t> Print </a:t>
            </a:r>
            <a:r>
              <a:rPr lang="en-US" sz="3600" dirty="0"/>
              <a:t>test session </a:t>
            </a:r>
            <a:r>
              <a:rPr lang="en-US" sz="3600" dirty="0" smtClean="0"/>
              <a:t>information</a:t>
            </a:r>
            <a:endParaRPr lang="en-US" sz="3600" dirty="0"/>
          </a:p>
          <a:p>
            <a:pPr eaLnBrk="1" fontAlgn="auto" hangingPunct="1">
              <a:spcAft>
                <a:spcPts val="0"/>
              </a:spcAft>
              <a:buFont typeface="Arial" pitchFamily="34" charset="0"/>
              <a:buChar char="•"/>
              <a:defRPr/>
            </a:pPr>
            <a:r>
              <a:rPr lang="en-US" sz="3600" dirty="0" smtClean="0"/>
              <a:t> Exit </a:t>
            </a:r>
            <a:r>
              <a:rPr lang="en-US" sz="3600" dirty="0"/>
              <a:t>and log out of the TA </a:t>
            </a:r>
            <a:r>
              <a:rPr lang="en-US" sz="3600" dirty="0" smtClean="0"/>
              <a:t>Interface</a:t>
            </a:r>
            <a:endParaRPr lang="en-US" sz="3600" dirty="0"/>
          </a:p>
          <a:p>
            <a:pPr eaLnBrk="1" fontAlgn="auto" hangingPunct="1">
              <a:spcAft>
                <a:spcPts val="0"/>
              </a:spcAft>
              <a:buFont typeface="Arial" pitchFamily="34" charset="0"/>
              <a:buNone/>
              <a:defRPr/>
            </a:pPr>
            <a:endParaRPr lang="en-US" sz="1000" dirty="0" smtClean="0"/>
          </a:p>
          <a:p>
            <a:pPr eaLnBrk="1" fontAlgn="auto" hangingPunct="1">
              <a:spcAft>
                <a:spcPts val="0"/>
              </a:spcAft>
              <a:buFont typeface="Arial" pitchFamily="34" charset="0"/>
              <a:buNone/>
              <a:defRPr/>
            </a:pPr>
            <a:r>
              <a:rPr lang="en-US" sz="3600" b="1" dirty="0" smtClean="0"/>
              <a:t>Please </a:t>
            </a:r>
            <a:r>
              <a:rPr lang="en-US" sz="3600" b="1" dirty="0"/>
              <a:t>note: </a:t>
            </a:r>
            <a:r>
              <a:rPr lang="en-US" sz="3600" i="1" dirty="0"/>
              <a:t>The navigation instructions that follow are from </a:t>
            </a:r>
            <a:r>
              <a:rPr lang="en-US" sz="3600" i="1" dirty="0" smtClean="0"/>
              <a:t>the viewpoint </a:t>
            </a:r>
            <a:r>
              <a:rPr lang="en-US" sz="3600" i="1" dirty="0"/>
              <a:t>of a </a:t>
            </a:r>
            <a:r>
              <a:rPr lang="en-US" sz="3600" i="1" dirty="0" smtClean="0"/>
              <a:t>Windows PC </a:t>
            </a:r>
            <a:r>
              <a:rPr lang="en-US" sz="3600" i="1" dirty="0"/>
              <a:t>user with a two-button </a:t>
            </a:r>
            <a:r>
              <a:rPr lang="en-US" sz="3600" i="1" dirty="0" smtClean="0"/>
              <a:t>mouse. Your </a:t>
            </a:r>
            <a:r>
              <a:rPr lang="en-US" sz="3600" i="1" dirty="0"/>
              <a:t>steps may vary depending upon the device and operating system you are using.</a:t>
            </a:r>
          </a:p>
        </p:txBody>
      </p:sp>
      <p:sp>
        <p:nvSpPr>
          <p:cNvPr id="16387" name="Title 1"/>
          <p:cNvSpPr>
            <a:spLocks noGrp="1"/>
          </p:cNvSpPr>
          <p:nvPr>
            <p:ph type="title"/>
          </p:nvPr>
        </p:nvSpPr>
        <p:spPr/>
        <p:txBody>
          <a:bodyPr/>
          <a:lstStyle/>
          <a:p>
            <a:r>
              <a:rPr altLang="en-US" dirty="0" smtClean="0"/>
              <a:t>Objectives</a:t>
            </a:r>
          </a:p>
        </p:txBody>
      </p:sp>
      <p:sp>
        <p:nvSpPr>
          <p:cNvPr id="2" name="Slide Number Placeholder 1"/>
          <p:cNvSpPr>
            <a:spLocks noGrp="1"/>
          </p:cNvSpPr>
          <p:nvPr>
            <p:ph type="sldNum" sz="quarter" idx="10"/>
          </p:nvPr>
        </p:nvSpPr>
        <p:spPr/>
        <p:txBody>
          <a:bodyPr/>
          <a:lstStyle/>
          <a:p>
            <a:pPr>
              <a:defRPr/>
            </a:pPr>
            <a:fld id="{8F1302BC-9423-4160-8A3E-D93B1F0A23E5}" type="slidenum">
              <a:rPr lang="en-US" smtClean="0"/>
              <a:pPr>
                <a:defRPr/>
              </a:pPr>
              <a:t>2</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524000" y="1905000"/>
            <a:ext cx="6400800" cy="3329844"/>
          </a:xfrm>
          <a:effectLst>
            <a:outerShdw blurRad="50800" dist="38100" dir="2700000" algn="tl" rotWithShape="0">
              <a:prstClr val="black">
                <a:alpha val="40000"/>
              </a:prstClr>
            </a:outerShdw>
          </a:effectLst>
        </p:spPr>
      </p:pic>
      <p:sp>
        <p:nvSpPr>
          <p:cNvPr id="7" name="Right Arrow 6"/>
          <p:cNvSpPr/>
          <p:nvPr/>
        </p:nvSpPr>
        <p:spPr>
          <a:xfrm rot="5400000">
            <a:off x="1370012" y="4043364"/>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796" name="Title 1"/>
          <p:cNvSpPr>
            <a:spLocks noGrp="1"/>
          </p:cNvSpPr>
          <p:nvPr>
            <p:ph type="title"/>
          </p:nvPr>
        </p:nvSpPr>
        <p:spPr/>
        <p:txBody>
          <a:bodyPr/>
          <a:lstStyle/>
          <a:p>
            <a:r>
              <a:rPr altLang="en-US" dirty="0" smtClean="0"/>
              <a:t>Logging Out of the TA Interface</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20</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75807390"/>
              </p:ext>
            </p:extLst>
          </p:nvPr>
        </p:nvGraphicFramePr>
        <p:xfrm>
          <a:off x="838200" y="1981200"/>
          <a:ext cx="7667625" cy="3830639"/>
        </p:xfrm>
        <a:graphic>
          <a:graphicData uri="http://schemas.openxmlformats.org/drawingml/2006/table">
            <a:tbl>
              <a:tblPr firstRow="1" bandRow="1"/>
              <a:tblGrid>
                <a:gridCol w="3353121"/>
                <a:gridCol w="4314504"/>
              </a:tblGrid>
              <a:tr h="3962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dirty="0" smtClean="0">
                          <a:solidFill>
                            <a:schemeClr val="bg1"/>
                          </a:solidFill>
                          <a:latin typeface="Arial" panose="020B0604020202020204" pitchFamily="34" charset="0"/>
                        </a:rPr>
                        <a:t>Description</a:t>
                      </a:r>
                      <a:endParaRPr lang="en-US" sz="2000" dirty="0">
                        <a:solidFill>
                          <a:schemeClr val="bg1"/>
                        </a:solidFill>
                        <a:latin typeface="Arial" panose="020B0604020202020204" pitchFamily="34" charset="0"/>
                      </a:endParaRPr>
                    </a:p>
                  </a:txBody>
                  <a:tcPr marL="91449" marR="91449" marT="45717" marB="45717">
                    <a:lnL w="12700" cap="flat" cmpd="sng" algn="ctr">
                      <a:solidFill>
                        <a:srgbClr val="63666A"/>
                      </a:solidFill>
                      <a:prstDash val="solid"/>
                      <a:round/>
                      <a:headEnd type="none" w="med" len="med"/>
                      <a:tailEnd type="none" w="med" len="med"/>
                    </a:lnL>
                    <a:lnR w="12700" cap="flat" cmpd="sng" algn="ctr">
                      <a:solidFill>
                        <a:srgbClr val="63666A"/>
                      </a:solidFill>
                      <a:prstDash val="solid"/>
                      <a:round/>
                      <a:headEnd type="none" w="med" len="med"/>
                      <a:tailEnd type="none" w="med" len="med"/>
                    </a:lnR>
                    <a:lnT w="12700" cap="flat" cmpd="sng" algn="ctr">
                      <a:solidFill>
                        <a:srgbClr val="63666A"/>
                      </a:solidFill>
                      <a:prstDash val="solid"/>
                      <a:round/>
                      <a:headEnd type="none" w="med" len="med"/>
                      <a:tailEnd type="none" w="med" len="med"/>
                    </a:lnT>
                    <a:lnB w="12700" cap="flat" cmpd="sng" algn="ctr">
                      <a:solidFill>
                        <a:srgbClr val="63666A"/>
                      </a:solidFill>
                      <a:prstDash val="solid"/>
                      <a:round/>
                      <a:headEnd type="none" w="med" len="med"/>
                      <a:tailEnd type="none" w="med" len="med"/>
                    </a:lnB>
                    <a:lnTlToBr w="12700" cmpd="sng">
                      <a:noFill/>
                      <a:prstDash val="solid"/>
                    </a:lnTlToBr>
                    <a:lnBlToTr w="12700" cmpd="sng">
                      <a:noFill/>
                      <a:prstDash val="solid"/>
                    </a:lnBlToTr>
                    <a:solidFill>
                      <a:srgbClr val="43B02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dirty="0" smtClean="0">
                          <a:solidFill>
                            <a:schemeClr val="bg1"/>
                          </a:solidFill>
                          <a:latin typeface="Arial" panose="020B0604020202020204" pitchFamily="34" charset="0"/>
                        </a:rPr>
                        <a:t>What to Do</a:t>
                      </a:r>
                      <a:endParaRPr lang="en-US" sz="2000" dirty="0">
                        <a:solidFill>
                          <a:schemeClr val="bg1"/>
                        </a:solidFill>
                        <a:latin typeface="Arial" panose="020B0604020202020204" pitchFamily="34" charset="0"/>
                      </a:endParaRPr>
                    </a:p>
                  </a:txBody>
                  <a:tcPr marL="91449" marR="91449" marT="45717" marB="45717">
                    <a:lnL w="12700" cap="flat" cmpd="sng" algn="ctr">
                      <a:solidFill>
                        <a:srgbClr val="63666A"/>
                      </a:solidFill>
                      <a:prstDash val="solid"/>
                      <a:round/>
                      <a:headEnd type="none" w="med" len="med"/>
                      <a:tailEnd type="none" w="med" len="med"/>
                    </a:lnL>
                    <a:lnR w="12700" cap="flat" cmpd="sng" algn="ctr">
                      <a:solidFill>
                        <a:srgbClr val="63666A"/>
                      </a:solidFill>
                      <a:prstDash val="solid"/>
                      <a:round/>
                      <a:headEnd type="none" w="med" len="med"/>
                      <a:tailEnd type="none" w="med" len="med"/>
                    </a:lnR>
                    <a:lnT w="12700" cap="flat" cmpd="sng" algn="ctr">
                      <a:solidFill>
                        <a:srgbClr val="63666A"/>
                      </a:solidFill>
                      <a:prstDash val="solid"/>
                      <a:round/>
                      <a:headEnd type="none" w="med" len="med"/>
                      <a:tailEnd type="none" w="med" len="med"/>
                    </a:lnT>
                    <a:lnB w="12700" cap="flat" cmpd="sng" algn="ctr">
                      <a:solidFill>
                        <a:srgbClr val="63666A"/>
                      </a:solidFill>
                      <a:prstDash val="solid"/>
                      <a:round/>
                      <a:headEnd type="none" w="med" len="med"/>
                      <a:tailEnd type="none" w="med" len="med"/>
                    </a:lnB>
                    <a:lnTlToBr w="12700" cmpd="sng">
                      <a:noFill/>
                      <a:prstDash val="solid"/>
                    </a:lnTlToBr>
                    <a:lnBlToTr w="12700" cmpd="sng">
                      <a:noFill/>
                      <a:prstDash val="solid"/>
                    </a:lnBlToTr>
                    <a:solidFill>
                      <a:srgbClr val="43B02A"/>
                    </a:solidFill>
                  </a:tcPr>
                </a:tc>
              </a:tr>
              <a:tr h="579114">
                <a:tc>
                  <a:txBody>
                    <a:bodyPr/>
                    <a:lstStyle/>
                    <a:p>
                      <a:r>
                        <a:rPr lang="en-US" sz="1600" dirty="0" smtClean="0">
                          <a:solidFill>
                            <a:schemeClr val="tx1"/>
                          </a:solidFill>
                          <a:latin typeface="+mj-lt"/>
                          <a:cs typeface="Arial" pitchFamily="34" charset="0"/>
                        </a:rPr>
                        <a:t>What should I do</a:t>
                      </a:r>
                      <a:r>
                        <a:rPr lang="en-US" sz="1600" baseline="0" dirty="0" smtClean="0">
                          <a:solidFill>
                            <a:schemeClr val="tx1"/>
                          </a:solidFill>
                          <a:latin typeface="+mj-lt"/>
                          <a:cs typeface="Arial" pitchFamily="34" charset="0"/>
                        </a:rPr>
                        <a:t> </a:t>
                      </a:r>
                      <a:r>
                        <a:rPr lang="en-US" sz="1600" dirty="0" smtClean="0">
                          <a:solidFill>
                            <a:schemeClr val="tx1"/>
                          </a:solidFill>
                          <a:latin typeface="+mj-lt"/>
                          <a:cs typeface="Arial" pitchFamily="34" charset="0"/>
                        </a:rPr>
                        <a:t>if a session ends?</a:t>
                      </a:r>
                      <a:endParaRPr lang="en-US" sz="1600" dirty="0">
                        <a:solidFill>
                          <a:schemeClr val="tx1"/>
                        </a:solidFill>
                        <a:latin typeface="+mj-lt"/>
                        <a:cs typeface="Arial" pitchFamily="34" charset="0"/>
                      </a:endParaRPr>
                    </a:p>
                  </a:txBody>
                  <a:tcPr marL="91449" marR="91449" marT="45717" marB="45717">
                    <a:lnL w="12700" cap="flat" cmpd="sng" algn="ctr">
                      <a:solidFill>
                        <a:srgbClr val="63666A"/>
                      </a:solidFill>
                      <a:prstDash val="solid"/>
                      <a:round/>
                      <a:headEnd type="none" w="med" len="med"/>
                      <a:tailEnd type="none" w="med" len="med"/>
                    </a:lnL>
                    <a:lnR w="12700" cap="flat" cmpd="sng" algn="ctr">
                      <a:solidFill>
                        <a:srgbClr val="63666A"/>
                      </a:solidFill>
                      <a:prstDash val="solid"/>
                      <a:round/>
                      <a:headEnd type="none" w="med" len="med"/>
                      <a:tailEnd type="none" w="med" len="med"/>
                    </a:lnR>
                    <a:lnT w="12700" cap="flat" cmpd="sng" algn="ctr">
                      <a:solidFill>
                        <a:srgbClr val="63666A"/>
                      </a:solidFill>
                      <a:prstDash val="solid"/>
                      <a:round/>
                      <a:headEnd type="none" w="med" len="med"/>
                      <a:tailEnd type="none" w="med" len="med"/>
                    </a:lnT>
                    <a:lnB w="12700" cap="flat" cmpd="sng" algn="ctr">
                      <a:solidFill>
                        <a:srgbClr val="63666A"/>
                      </a:solidFill>
                      <a:prstDash val="solid"/>
                      <a:round/>
                      <a:headEnd type="none" w="med" len="med"/>
                      <a:tailEnd type="none" w="med" len="med"/>
                    </a:lnB>
                    <a:lnTlToBr w="12700" cmpd="sng">
                      <a:noFill/>
                      <a:prstDash val="solid"/>
                    </a:lnTlToBr>
                    <a:lnBlToTr w="12700" cmpd="sng">
                      <a:noFill/>
                      <a:prstDash val="solid"/>
                    </a:lnBlToTr>
                    <a:solidFill>
                      <a:srgbClr val="43B02A">
                        <a:tint val="40000"/>
                      </a:srgbClr>
                    </a:solidFill>
                  </a:tcPr>
                </a:tc>
                <a:tc>
                  <a:txBody>
                    <a:bodyPr/>
                    <a:lstStyle/>
                    <a:p>
                      <a:r>
                        <a:rPr lang="en-US" sz="1600" kern="1200" baseline="0" dirty="0" smtClean="0">
                          <a:solidFill>
                            <a:schemeClr val="tx1"/>
                          </a:solidFill>
                          <a:latin typeface="+mj-lt"/>
                          <a:ea typeface="+mn-ea"/>
                          <a:cs typeface="Arial" pitchFamily="34" charset="0"/>
                        </a:rPr>
                        <a:t>Log in and start a new session. Provide the students with a new session ID.	</a:t>
                      </a:r>
                      <a:endParaRPr lang="en-US" sz="1600" dirty="0">
                        <a:solidFill>
                          <a:schemeClr val="tx1"/>
                        </a:solidFill>
                        <a:latin typeface="+mj-lt"/>
                        <a:cs typeface="Arial" pitchFamily="34" charset="0"/>
                      </a:endParaRPr>
                    </a:p>
                  </a:txBody>
                  <a:tcPr marL="91449" marR="91449" marT="45717" marB="45717">
                    <a:lnL w="12700" cap="flat" cmpd="sng" algn="ctr">
                      <a:solidFill>
                        <a:srgbClr val="63666A"/>
                      </a:solidFill>
                      <a:prstDash val="solid"/>
                      <a:round/>
                      <a:headEnd type="none" w="med" len="med"/>
                      <a:tailEnd type="none" w="med" len="med"/>
                    </a:lnL>
                    <a:lnR w="12700" cap="flat" cmpd="sng" algn="ctr">
                      <a:solidFill>
                        <a:srgbClr val="63666A"/>
                      </a:solidFill>
                      <a:prstDash val="solid"/>
                      <a:round/>
                      <a:headEnd type="none" w="med" len="med"/>
                      <a:tailEnd type="none" w="med" len="med"/>
                    </a:lnR>
                    <a:lnT w="12700" cap="flat" cmpd="sng" algn="ctr">
                      <a:solidFill>
                        <a:srgbClr val="63666A"/>
                      </a:solidFill>
                      <a:prstDash val="solid"/>
                      <a:round/>
                      <a:headEnd type="none" w="med" len="med"/>
                      <a:tailEnd type="none" w="med" len="med"/>
                    </a:lnT>
                    <a:lnB w="12700" cap="flat" cmpd="sng" algn="ctr">
                      <a:solidFill>
                        <a:srgbClr val="63666A"/>
                      </a:solidFill>
                      <a:prstDash val="solid"/>
                      <a:round/>
                      <a:headEnd type="none" w="med" len="med"/>
                      <a:tailEnd type="none" w="med" len="med"/>
                    </a:lnB>
                    <a:lnTlToBr w="12700" cmpd="sng">
                      <a:noFill/>
                      <a:prstDash val="solid"/>
                    </a:lnTlToBr>
                    <a:lnBlToTr w="12700" cmpd="sng">
                      <a:noFill/>
                      <a:prstDash val="solid"/>
                    </a:lnBlToTr>
                    <a:solidFill>
                      <a:srgbClr val="43B02A">
                        <a:tint val="40000"/>
                      </a:srgbClr>
                    </a:solidFill>
                  </a:tcPr>
                </a:tc>
              </a:tr>
              <a:tr h="794772">
                <a:tc>
                  <a:txBody>
                    <a:bodyPr/>
                    <a:lstStyle/>
                    <a:p>
                      <a:r>
                        <a:rPr lang="en-US" sz="1600" dirty="0" smtClean="0">
                          <a:solidFill>
                            <a:schemeClr val="tx1"/>
                          </a:solidFill>
                          <a:latin typeface="+mj-lt"/>
                          <a:cs typeface="Arial" pitchFamily="34" charset="0"/>
                        </a:rPr>
                        <a:t>What should I do if a student gets logged out of</a:t>
                      </a:r>
                      <a:r>
                        <a:rPr lang="en-US" sz="1600" baseline="0" dirty="0" smtClean="0">
                          <a:solidFill>
                            <a:schemeClr val="tx1"/>
                          </a:solidFill>
                          <a:latin typeface="+mj-lt"/>
                          <a:cs typeface="Arial" pitchFamily="34" charset="0"/>
                        </a:rPr>
                        <a:t> a test while a session is still active?</a:t>
                      </a:r>
                      <a:endParaRPr lang="en-US" sz="1600" dirty="0">
                        <a:solidFill>
                          <a:schemeClr val="tx1"/>
                        </a:solidFill>
                        <a:latin typeface="+mj-lt"/>
                        <a:cs typeface="Arial" pitchFamily="34" charset="0"/>
                      </a:endParaRPr>
                    </a:p>
                  </a:txBody>
                  <a:tcPr marL="91449" marR="91449" marT="45717" marB="45717">
                    <a:lnL w="12700" cap="flat" cmpd="sng" algn="ctr">
                      <a:solidFill>
                        <a:srgbClr val="63666A"/>
                      </a:solidFill>
                      <a:prstDash val="solid"/>
                      <a:round/>
                      <a:headEnd type="none" w="med" len="med"/>
                      <a:tailEnd type="none" w="med" len="med"/>
                    </a:lnL>
                    <a:lnR w="12700" cap="flat" cmpd="sng" algn="ctr">
                      <a:solidFill>
                        <a:srgbClr val="63666A"/>
                      </a:solidFill>
                      <a:prstDash val="solid"/>
                      <a:round/>
                      <a:headEnd type="none" w="med" len="med"/>
                      <a:tailEnd type="none" w="med" len="med"/>
                    </a:lnR>
                    <a:lnT w="12700" cap="flat" cmpd="sng" algn="ctr">
                      <a:solidFill>
                        <a:srgbClr val="63666A"/>
                      </a:solidFill>
                      <a:prstDash val="solid"/>
                      <a:round/>
                      <a:headEnd type="none" w="med" len="med"/>
                      <a:tailEnd type="none" w="med" len="med"/>
                    </a:lnT>
                    <a:lnB w="12700" cap="flat" cmpd="sng" algn="ctr">
                      <a:solidFill>
                        <a:srgbClr val="63666A"/>
                      </a:solidFill>
                      <a:prstDash val="solid"/>
                      <a:round/>
                      <a:headEnd type="none" w="med" len="med"/>
                      <a:tailEnd type="none" w="med" len="med"/>
                    </a:lnB>
                    <a:lnTlToBr w="12700" cmpd="sng">
                      <a:noFill/>
                      <a:prstDash val="solid"/>
                    </a:lnTlToBr>
                    <a:lnBlToTr w="12700" cmpd="sng">
                      <a:noFill/>
                      <a:prstDash val="solid"/>
                    </a:lnBlToTr>
                    <a:solidFill>
                      <a:srgbClr val="E8F2E8"/>
                    </a:solidFill>
                  </a:tcPr>
                </a:tc>
                <a:tc>
                  <a:txBody>
                    <a:bodyPr/>
                    <a:lstStyle/>
                    <a:p>
                      <a:r>
                        <a:rPr lang="en-US" sz="1600" dirty="0" smtClean="0">
                          <a:solidFill>
                            <a:schemeClr val="tx1"/>
                          </a:solidFill>
                          <a:latin typeface="+mj-lt"/>
                          <a:cs typeface="Arial" pitchFamily="34" charset="0"/>
                        </a:rPr>
                        <a:t>If</a:t>
                      </a:r>
                      <a:r>
                        <a:rPr lang="en-US" sz="1600" baseline="0" dirty="0" smtClean="0">
                          <a:solidFill>
                            <a:schemeClr val="tx1"/>
                          </a:solidFill>
                          <a:latin typeface="+mj-lt"/>
                          <a:cs typeface="Arial" pitchFamily="34" charset="0"/>
                        </a:rPr>
                        <a:t> a student’s test session is interrupted, the student should log back in and rejoin the session. </a:t>
                      </a:r>
                      <a:endParaRPr lang="en-US" sz="1600" dirty="0">
                        <a:solidFill>
                          <a:schemeClr val="tx1"/>
                        </a:solidFill>
                        <a:latin typeface="+mj-lt"/>
                        <a:cs typeface="Arial" pitchFamily="34" charset="0"/>
                      </a:endParaRPr>
                    </a:p>
                  </a:txBody>
                  <a:tcPr marL="91449" marR="91449" marT="45717" marB="45717">
                    <a:lnL w="12700" cap="flat" cmpd="sng" algn="ctr">
                      <a:solidFill>
                        <a:srgbClr val="63666A"/>
                      </a:solidFill>
                      <a:prstDash val="solid"/>
                      <a:round/>
                      <a:headEnd type="none" w="med" len="med"/>
                      <a:tailEnd type="none" w="med" len="med"/>
                    </a:lnL>
                    <a:lnR w="12700" cap="flat" cmpd="sng" algn="ctr">
                      <a:solidFill>
                        <a:srgbClr val="63666A"/>
                      </a:solidFill>
                      <a:prstDash val="solid"/>
                      <a:round/>
                      <a:headEnd type="none" w="med" len="med"/>
                      <a:tailEnd type="none" w="med" len="med"/>
                    </a:lnR>
                    <a:lnT w="12700" cap="flat" cmpd="sng" algn="ctr">
                      <a:solidFill>
                        <a:srgbClr val="63666A"/>
                      </a:solidFill>
                      <a:prstDash val="solid"/>
                      <a:round/>
                      <a:headEnd type="none" w="med" len="med"/>
                      <a:tailEnd type="none" w="med" len="med"/>
                    </a:lnT>
                    <a:lnB w="12700" cap="flat" cmpd="sng" algn="ctr">
                      <a:solidFill>
                        <a:srgbClr val="63666A"/>
                      </a:solidFill>
                      <a:prstDash val="solid"/>
                      <a:round/>
                      <a:headEnd type="none" w="med" len="med"/>
                      <a:tailEnd type="none" w="med" len="med"/>
                    </a:lnB>
                    <a:lnTlToBr w="12700" cmpd="sng">
                      <a:noFill/>
                      <a:prstDash val="solid"/>
                    </a:lnTlToBr>
                    <a:lnBlToTr w="12700" cmpd="sng">
                      <a:noFill/>
                      <a:prstDash val="solid"/>
                    </a:lnBlToTr>
                    <a:solidFill>
                      <a:srgbClr val="E8F2E8"/>
                    </a:solidFill>
                  </a:tcPr>
                </a:tc>
              </a:tr>
              <a:tr h="1265747">
                <a:tc>
                  <a:txBody>
                    <a:bodyPr/>
                    <a:lstStyle/>
                    <a:p>
                      <a:r>
                        <a:rPr lang="en-US" sz="1600" dirty="0" smtClean="0">
                          <a:solidFill>
                            <a:schemeClr val="tx1"/>
                          </a:solidFill>
                          <a:latin typeface="+mj-lt"/>
                          <a:cs typeface="Arial" pitchFamily="34" charset="0"/>
                        </a:rPr>
                        <a:t>What</a:t>
                      </a:r>
                      <a:r>
                        <a:rPr lang="en-US" sz="1600" baseline="0" dirty="0" smtClean="0">
                          <a:solidFill>
                            <a:schemeClr val="tx1"/>
                          </a:solidFill>
                          <a:latin typeface="+mj-lt"/>
                          <a:cs typeface="Arial" pitchFamily="34" charset="0"/>
                        </a:rPr>
                        <a:t> should I do if forbidden applications are running?</a:t>
                      </a:r>
                      <a:endParaRPr lang="en-US" sz="1600" dirty="0">
                        <a:solidFill>
                          <a:schemeClr val="tx1"/>
                        </a:solidFill>
                        <a:latin typeface="+mj-lt"/>
                        <a:cs typeface="Arial" pitchFamily="34" charset="0"/>
                      </a:endParaRPr>
                    </a:p>
                  </a:txBody>
                  <a:tcPr marL="91449" marR="91449" marT="45717" marB="45717">
                    <a:lnL w="12700" cap="flat" cmpd="sng" algn="ctr">
                      <a:solidFill>
                        <a:srgbClr val="63666A"/>
                      </a:solidFill>
                      <a:prstDash val="solid"/>
                      <a:round/>
                      <a:headEnd type="none" w="med" len="med"/>
                      <a:tailEnd type="none" w="med" len="med"/>
                    </a:lnL>
                    <a:lnR w="12700" cap="flat" cmpd="sng" algn="ctr">
                      <a:solidFill>
                        <a:srgbClr val="63666A"/>
                      </a:solidFill>
                      <a:prstDash val="solid"/>
                      <a:round/>
                      <a:headEnd type="none" w="med" len="med"/>
                      <a:tailEnd type="none" w="med" len="med"/>
                    </a:lnR>
                    <a:lnT w="12700" cap="flat" cmpd="sng" algn="ctr">
                      <a:solidFill>
                        <a:srgbClr val="63666A"/>
                      </a:solidFill>
                      <a:prstDash val="solid"/>
                      <a:round/>
                      <a:headEnd type="none" w="med" len="med"/>
                      <a:tailEnd type="none" w="med" len="med"/>
                    </a:lnT>
                    <a:lnB w="12700" cap="flat" cmpd="sng" algn="ctr">
                      <a:solidFill>
                        <a:srgbClr val="63666A"/>
                      </a:solidFill>
                      <a:prstDash val="solid"/>
                      <a:round/>
                      <a:headEnd type="none" w="med" len="med"/>
                      <a:tailEnd type="none" w="med" len="med"/>
                    </a:lnB>
                    <a:lnTlToBr w="12700" cmpd="sng">
                      <a:noFill/>
                      <a:prstDash val="solid"/>
                    </a:lnTlToBr>
                    <a:lnBlToTr w="12700" cmpd="sng">
                      <a:noFill/>
                      <a:prstDash val="solid"/>
                    </a:lnBlToTr>
                    <a:solidFill>
                      <a:srgbClr val="CFE4CD"/>
                    </a:solidFill>
                  </a:tcPr>
                </a:tc>
                <a:tc>
                  <a:txBody>
                    <a:bodyPr/>
                    <a:lstStyle/>
                    <a:p>
                      <a:r>
                        <a:rPr lang="en-US" sz="1600" dirty="0" smtClean="0">
                          <a:solidFill>
                            <a:schemeClr val="tx1"/>
                          </a:solidFill>
                          <a:latin typeface="+mj-lt"/>
                          <a:cs typeface="Arial" pitchFamily="34" charset="0"/>
                        </a:rPr>
                        <a:t>The</a:t>
                      </a:r>
                      <a:r>
                        <a:rPr lang="en-US" sz="1600" baseline="0" dirty="0" smtClean="0">
                          <a:solidFill>
                            <a:schemeClr val="tx1"/>
                          </a:solidFill>
                          <a:latin typeface="+mj-lt"/>
                          <a:cs typeface="Arial" pitchFamily="34" charset="0"/>
                        </a:rPr>
                        <a:t> secure browser will not allow the student to begin testing if forbidden applications are running. You will see messages advising you which applications must be closed before testing can begin.</a:t>
                      </a:r>
                      <a:endParaRPr lang="en-US" sz="1600" dirty="0">
                        <a:solidFill>
                          <a:schemeClr val="tx1"/>
                        </a:solidFill>
                        <a:latin typeface="+mj-lt"/>
                        <a:cs typeface="Arial" pitchFamily="34" charset="0"/>
                      </a:endParaRPr>
                    </a:p>
                  </a:txBody>
                  <a:tcPr marL="91449" marR="91449" marT="45717" marB="45717">
                    <a:lnL w="12700" cap="flat" cmpd="sng" algn="ctr">
                      <a:solidFill>
                        <a:srgbClr val="63666A"/>
                      </a:solidFill>
                      <a:prstDash val="solid"/>
                      <a:round/>
                      <a:headEnd type="none" w="med" len="med"/>
                      <a:tailEnd type="none" w="med" len="med"/>
                    </a:lnL>
                    <a:lnR w="12700" cap="flat" cmpd="sng" algn="ctr">
                      <a:solidFill>
                        <a:srgbClr val="63666A"/>
                      </a:solidFill>
                      <a:prstDash val="solid"/>
                      <a:round/>
                      <a:headEnd type="none" w="med" len="med"/>
                      <a:tailEnd type="none" w="med" len="med"/>
                    </a:lnR>
                    <a:lnT w="12700" cap="flat" cmpd="sng" algn="ctr">
                      <a:solidFill>
                        <a:srgbClr val="63666A"/>
                      </a:solidFill>
                      <a:prstDash val="solid"/>
                      <a:round/>
                      <a:headEnd type="none" w="med" len="med"/>
                      <a:tailEnd type="none" w="med" len="med"/>
                    </a:lnT>
                    <a:lnB w="12700" cap="flat" cmpd="sng" algn="ctr">
                      <a:solidFill>
                        <a:srgbClr val="63666A"/>
                      </a:solidFill>
                      <a:prstDash val="solid"/>
                      <a:round/>
                      <a:headEnd type="none" w="med" len="med"/>
                      <a:tailEnd type="none" w="med" len="med"/>
                    </a:lnB>
                    <a:lnTlToBr w="12700" cmpd="sng">
                      <a:noFill/>
                      <a:prstDash val="solid"/>
                    </a:lnTlToBr>
                    <a:lnBlToTr w="12700" cmpd="sng">
                      <a:noFill/>
                      <a:prstDash val="solid"/>
                    </a:lnBlToTr>
                    <a:solidFill>
                      <a:srgbClr val="CFE4CD"/>
                    </a:solidFill>
                  </a:tcPr>
                </a:tc>
              </a:tr>
              <a:tr h="794772">
                <a:tc>
                  <a:txBody>
                    <a:bodyPr/>
                    <a:lstStyle/>
                    <a:p>
                      <a:r>
                        <a:rPr lang="en-US" sz="1600" dirty="0" smtClean="0">
                          <a:solidFill>
                            <a:schemeClr val="tx1"/>
                          </a:solidFill>
                          <a:latin typeface="+mj-lt"/>
                          <a:cs typeface="Arial" pitchFamily="34" charset="0"/>
                        </a:rPr>
                        <a:t>What should I do if a student’s test freezes?</a:t>
                      </a:r>
                      <a:endParaRPr lang="en-US" sz="1600" dirty="0">
                        <a:solidFill>
                          <a:schemeClr val="tx1"/>
                        </a:solidFill>
                        <a:latin typeface="+mj-lt"/>
                        <a:cs typeface="Arial" pitchFamily="34" charset="0"/>
                      </a:endParaRPr>
                    </a:p>
                  </a:txBody>
                  <a:tcPr marL="91449" marR="91449" marT="45717" marB="45717">
                    <a:lnL w="12700" cap="flat" cmpd="sng" algn="ctr">
                      <a:solidFill>
                        <a:srgbClr val="63666A"/>
                      </a:solidFill>
                      <a:prstDash val="solid"/>
                      <a:round/>
                      <a:headEnd type="none" w="med" len="med"/>
                      <a:tailEnd type="none" w="med" len="med"/>
                    </a:lnL>
                    <a:lnR w="12700" cap="flat" cmpd="sng" algn="ctr">
                      <a:solidFill>
                        <a:srgbClr val="63666A"/>
                      </a:solidFill>
                      <a:prstDash val="solid"/>
                      <a:round/>
                      <a:headEnd type="none" w="med" len="med"/>
                      <a:tailEnd type="none" w="med" len="med"/>
                    </a:lnR>
                    <a:lnT w="12700" cap="flat" cmpd="sng" algn="ctr">
                      <a:solidFill>
                        <a:srgbClr val="63666A"/>
                      </a:solidFill>
                      <a:prstDash val="solid"/>
                      <a:round/>
                      <a:headEnd type="none" w="med" len="med"/>
                      <a:tailEnd type="none" w="med" len="med"/>
                    </a:lnT>
                    <a:lnB w="12700" cap="flat" cmpd="sng" algn="ctr">
                      <a:solidFill>
                        <a:srgbClr val="63666A"/>
                      </a:solidFill>
                      <a:prstDash val="solid"/>
                      <a:round/>
                      <a:headEnd type="none" w="med" len="med"/>
                      <a:tailEnd type="none" w="med" len="med"/>
                    </a:lnB>
                    <a:lnTlToBr w="12700" cmpd="sng">
                      <a:noFill/>
                      <a:prstDash val="solid"/>
                    </a:lnTlToBr>
                    <a:lnBlToTr w="12700" cmpd="sng">
                      <a:noFill/>
                      <a:prstDash val="solid"/>
                    </a:lnBlToTr>
                    <a:solidFill>
                      <a:srgbClr val="E9F2E8"/>
                    </a:solidFill>
                  </a:tcPr>
                </a:tc>
                <a:tc>
                  <a:txBody>
                    <a:bodyPr/>
                    <a:lstStyle/>
                    <a:p>
                      <a:r>
                        <a:rPr lang="en-US" sz="1600" dirty="0" smtClean="0">
                          <a:solidFill>
                            <a:schemeClr val="tx1"/>
                          </a:solidFill>
                          <a:latin typeface="+mj-lt"/>
                          <a:cs typeface="Arial" pitchFamily="34" charset="0"/>
                        </a:rPr>
                        <a:t>Force quit</a:t>
                      </a:r>
                      <a:r>
                        <a:rPr lang="en-US" sz="1600" baseline="0" dirty="0" smtClean="0">
                          <a:solidFill>
                            <a:schemeClr val="tx1"/>
                          </a:solidFill>
                          <a:latin typeface="+mj-lt"/>
                          <a:cs typeface="Arial" pitchFamily="34" charset="0"/>
                        </a:rPr>
                        <a:t> the secure browser and log back in. For instructions, refer to the </a:t>
                      </a:r>
                      <a:r>
                        <a:rPr lang="en-US" sz="1600" i="1" baseline="0" dirty="0" smtClean="0">
                          <a:solidFill>
                            <a:schemeClr val="tx1"/>
                          </a:solidFill>
                          <a:latin typeface="+mj-lt"/>
                          <a:cs typeface="Arial" pitchFamily="34" charset="0"/>
                        </a:rPr>
                        <a:t>Test Administration Manual.</a:t>
                      </a:r>
                      <a:endParaRPr lang="en-US" sz="1600" i="1" dirty="0">
                        <a:solidFill>
                          <a:schemeClr val="tx1"/>
                        </a:solidFill>
                        <a:latin typeface="+mj-lt"/>
                        <a:cs typeface="Arial" pitchFamily="34" charset="0"/>
                      </a:endParaRPr>
                    </a:p>
                  </a:txBody>
                  <a:tcPr marL="91449" marR="91449" marT="45717" marB="45717">
                    <a:lnL w="12700" cap="flat" cmpd="sng" algn="ctr">
                      <a:solidFill>
                        <a:srgbClr val="63666A"/>
                      </a:solidFill>
                      <a:prstDash val="solid"/>
                      <a:round/>
                      <a:headEnd type="none" w="med" len="med"/>
                      <a:tailEnd type="none" w="med" len="med"/>
                    </a:lnL>
                    <a:lnR w="12700" cap="flat" cmpd="sng" algn="ctr">
                      <a:solidFill>
                        <a:srgbClr val="63666A"/>
                      </a:solidFill>
                      <a:prstDash val="solid"/>
                      <a:round/>
                      <a:headEnd type="none" w="med" len="med"/>
                      <a:tailEnd type="none" w="med" len="med"/>
                    </a:lnR>
                    <a:lnT w="12700" cap="flat" cmpd="sng" algn="ctr">
                      <a:solidFill>
                        <a:srgbClr val="63666A"/>
                      </a:solidFill>
                      <a:prstDash val="solid"/>
                      <a:round/>
                      <a:headEnd type="none" w="med" len="med"/>
                      <a:tailEnd type="none" w="med" len="med"/>
                    </a:lnT>
                    <a:lnB w="12700" cap="flat" cmpd="sng" algn="ctr">
                      <a:solidFill>
                        <a:srgbClr val="63666A"/>
                      </a:solidFill>
                      <a:prstDash val="solid"/>
                      <a:round/>
                      <a:headEnd type="none" w="med" len="med"/>
                      <a:tailEnd type="none" w="med" len="med"/>
                    </a:lnB>
                    <a:lnTlToBr w="12700" cmpd="sng">
                      <a:noFill/>
                      <a:prstDash val="solid"/>
                    </a:lnTlToBr>
                    <a:lnBlToTr w="12700" cmpd="sng">
                      <a:noFill/>
                      <a:prstDash val="solid"/>
                    </a:lnBlToTr>
                    <a:solidFill>
                      <a:srgbClr val="E9F2E8"/>
                    </a:solidFill>
                  </a:tcPr>
                </a:tc>
              </a:tr>
            </a:tbl>
          </a:graphicData>
        </a:graphic>
      </p:graphicFrame>
      <p:sp>
        <p:nvSpPr>
          <p:cNvPr id="34838" name="Title 1"/>
          <p:cNvSpPr>
            <a:spLocks noGrp="1"/>
          </p:cNvSpPr>
          <p:nvPr>
            <p:ph type="title"/>
          </p:nvPr>
        </p:nvSpPr>
        <p:spPr/>
        <p:txBody>
          <a:bodyPr/>
          <a:lstStyle/>
          <a:p>
            <a:r>
              <a:rPr altLang="en-US" dirty="0" smtClean="0"/>
              <a:t>Troubleshooting</a:t>
            </a:r>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21</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851275"/>
          </a:xfrm>
        </p:spPr>
        <p:txBody>
          <a:bodyPr rtlCol="0">
            <a:noAutofit/>
          </a:bodyPr>
          <a:lstStyle/>
          <a:p>
            <a:pPr marL="0" indent="0" eaLnBrk="1" fontAlgn="auto" hangingPunct="1">
              <a:buNone/>
              <a:defRPr/>
            </a:pPr>
            <a:r>
              <a:rPr lang="en-US" sz="3200" b="1" dirty="0"/>
              <a:t>Further Information</a:t>
            </a:r>
          </a:p>
          <a:p>
            <a:pPr lvl="0"/>
            <a:r>
              <a:rPr lang="en-US" b="1" dirty="0"/>
              <a:t>Visit </a:t>
            </a:r>
            <a:endParaRPr lang="en-US" dirty="0"/>
          </a:p>
          <a:p>
            <a:pPr lvl="1"/>
            <a:r>
              <a:rPr lang="en-US" b="1" u="sng" dirty="0">
                <a:hlinkClick r:id="rId3"/>
              </a:rPr>
              <a:t>alohahsap.org</a:t>
            </a:r>
            <a:endParaRPr lang="en-US" b="1" dirty="0"/>
          </a:p>
          <a:p>
            <a:pPr lvl="1"/>
            <a:r>
              <a:rPr lang="en-US" b="1" dirty="0">
                <a:hlinkClick r:id="rId4"/>
              </a:rPr>
              <a:t>smarterbalanced.org</a:t>
            </a:r>
            <a:endParaRPr lang="en-US" b="1" dirty="0"/>
          </a:p>
          <a:p>
            <a:pPr lvl="0"/>
            <a:r>
              <a:rPr lang="en-US" b="1" dirty="0"/>
              <a:t>Call, fax, or email the American Institutes for Research HSAP Help Desk</a:t>
            </a:r>
            <a:endParaRPr lang="en-US" dirty="0"/>
          </a:p>
          <a:p>
            <a:pPr lvl="1"/>
            <a:r>
              <a:rPr lang="en-US" b="1" dirty="0"/>
              <a:t>Hours: 7:30 am to 4:00 p.m. HST, Monday-Friday (except holidays)</a:t>
            </a:r>
            <a:endParaRPr lang="en-US" dirty="0"/>
          </a:p>
          <a:p>
            <a:pPr lvl="1"/>
            <a:r>
              <a:rPr lang="en-US" dirty="0"/>
              <a:t>Phone: 1-866-648-3712</a:t>
            </a:r>
          </a:p>
          <a:p>
            <a:pPr lvl="1"/>
            <a:r>
              <a:rPr lang="en-US" dirty="0"/>
              <a:t>Fax: 1-877-231-7813</a:t>
            </a:r>
          </a:p>
          <a:p>
            <a:pPr lvl="1"/>
            <a:r>
              <a:rPr lang="en-US" dirty="0"/>
              <a:t>Email: </a:t>
            </a:r>
            <a:r>
              <a:rPr lang="en-US" dirty="0">
                <a:hlinkClick r:id="rId5"/>
              </a:rPr>
              <a:t>HSAPHelpDesk@air.org</a:t>
            </a:r>
            <a:endParaRPr lang="en-US" dirty="0"/>
          </a:p>
          <a:p>
            <a:pPr eaLnBrk="1" fontAlgn="auto" hangingPunct="1">
              <a:spcAft>
                <a:spcPts val="0"/>
              </a:spcAft>
              <a:buFont typeface="Arial" panose="020B0604020202020204" pitchFamily="34" charset="0"/>
              <a:buChar char="•"/>
              <a:defRPr/>
            </a:pPr>
            <a:endParaRPr lang="en-US" dirty="0">
              <a:solidFill>
                <a:srgbClr val="FF0000"/>
              </a:solidFill>
            </a:endParaRPr>
          </a:p>
        </p:txBody>
      </p:sp>
      <p:sp>
        <p:nvSpPr>
          <p:cNvPr id="35843" name="Title 1"/>
          <p:cNvSpPr>
            <a:spLocks noGrp="1"/>
          </p:cNvSpPr>
          <p:nvPr>
            <p:ph type="title"/>
          </p:nvPr>
        </p:nvSpPr>
        <p:spPr/>
        <p:txBody>
          <a:bodyPr/>
          <a:lstStyle/>
          <a:p>
            <a:r>
              <a:rPr altLang="en-US" sz="5400" b="1" dirty="0" smtClean="0"/>
              <a:t>Thank You!</a:t>
            </a:r>
          </a:p>
        </p:txBody>
      </p:sp>
      <p:sp>
        <p:nvSpPr>
          <p:cNvPr id="2" name="Slide Number Placeholder 1"/>
          <p:cNvSpPr>
            <a:spLocks noGrp="1"/>
          </p:cNvSpPr>
          <p:nvPr>
            <p:ph type="sldNum" sz="quarter" idx="10"/>
          </p:nvPr>
        </p:nvSpPr>
        <p:spPr/>
        <p:txBody>
          <a:bodyPr/>
          <a:lstStyle/>
          <a:p>
            <a:pPr>
              <a:defRPr/>
            </a:pPr>
            <a:fld id="{8F1302BC-9423-4160-8A3E-D93B1F0A23E5}" type="slidenum">
              <a:rPr lang="en-US" smtClean="0"/>
              <a:pPr>
                <a:defRPr/>
              </a:pPr>
              <a:t>22</a:t>
            </a:fld>
            <a:endParaRPr lang="en-US"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222474" y="4038600"/>
            <a:ext cx="1499600" cy="1613493"/>
          </a:xfrm>
          <a:prstGeom prst="rect">
            <a:avLst/>
          </a:prstGeom>
        </p:spPr>
      </p:pic>
      <p:sp>
        <p:nvSpPr>
          <p:cNvPr id="3" name="Title 2"/>
          <p:cNvSpPr>
            <a:spLocks noGrp="1"/>
          </p:cNvSpPr>
          <p:nvPr>
            <p:ph type="title"/>
          </p:nvPr>
        </p:nvSpPr>
        <p:spPr/>
        <p:txBody>
          <a:bodyPr/>
          <a:lstStyle/>
          <a:p>
            <a:r>
              <a:rPr lang="en-US" dirty="0" smtClean="0"/>
              <a:t>Accessing the TA Live Site</a:t>
            </a:r>
            <a:endParaRPr lang="en-US" dirty="0"/>
          </a:p>
        </p:txBody>
      </p:sp>
      <p:sp>
        <p:nvSpPr>
          <p:cNvPr id="4" name="Slide Number Placeholder 3"/>
          <p:cNvSpPr>
            <a:spLocks noGrp="1"/>
          </p:cNvSpPr>
          <p:nvPr>
            <p:ph type="sldNum" sz="quarter" idx="10"/>
          </p:nvPr>
        </p:nvSpPr>
        <p:spPr/>
        <p:txBody>
          <a:bodyPr/>
          <a:lstStyle/>
          <a:p>
            <a:pPr>
              <a:defRPr/>
            </a:pPr>
            <a:fld id="{8F1302BC-9423-4160-8A3E-D93B1F0A23E5}" type="slidenum">
              <a:rPr lang="en-US" smtClean="0"/>
              <a:pPr>
                <a:defRPr/>
              </a:pPr>
              <a:t>3</a:t>
            </a:fld>
            <a:endParaRPr lang="en-US" dirty="0"/>
          </a:p>
        </p:txBody>
      </p:sp>
      <p:pic>
        <p:nvPicPr>
          <p:cNvPr id="6" name="Picture 5"/>
          <p:cNvPicPr>
            <a:picLocks noChangeAspect="1"/>
          </p:cNvPicPr>
          <p:nvPr/>
        </p:nvPicPr>
        <p:blipFill>
          <a:blip r:embed="rId4"/>
          <a:stretch>
            <a:fillRect/>
          </a:stretch>
        </p:blipFill>
        <p:spPr>
          <a:xfrm>
            <a:off x="6019800" y="3657599"/>
            <a:ext cx="1691008" cy="2123491"/>
          </a:xfrm>
          <a:prstGeom prst="rect">
            <a:avLst/>
          </a:prstGeom>
        </p:spPr>
      </p:pic>
      <p:pic>
        <p:nvPicPr>
          <p:cNvPr id="7" name="Picture 6"/>
          <p:cNvPicPr>
            <a:picLocks noChangeAspect="1"/>
          </p:cNvPicPr>
          <p:nvPr/>
        </p:nvPicPr>
        <p:blipFill>
          <a:blip r:embed="rId5"/>
          <a:stretch>
            <a:fillRect/>
          </a:stretch>
        </p:blipFill>
        <p:spPr>
          <a:xfrm>
            <a:off x="1329643" y="1970254"/>
            <a:ext cx="3492084" cy="1763644"/>
          </a:xfrm>
          <a:prstGeom prst="rect">
            <a:avLst/>
          </a:prstGeom>
        </p:spPr>
      </p:pic>
      <p:pic>
        <p:nvPicPr>
          <p:cNvPr id="12" name="Picture 11"/>
          <p:cNvPicPr>
            <a:picLocks noChangeAspect="1"/>
          </p:cNvPicPr>
          <p:nvPr/>
        </p:nvPicPr>
        <p:blipFill>
          <a:blip r:embed="rId6"/>
          <a:stretch>
            <a:fillRect/>
          </a:stretch>
        </p:blipFill>
        <p:spPr>
          <a:xfrm>
            <a:off x="5523686" y="2344400"/>
            <a:ext cx="3231377" cy="1002387"/>
          </a:xfrm>
          <a:prstGeom prst="rect">
            <a:avLst/>
          </a:prstGeom>
        </p:spPr>
      </p:pic>
      <p:sp>
        <p:nvSpPr>
          <p:cNvPr id="13" name="Right Arrow 12"/>
          <p:cNvSpPr/>
          <p:nvPr/>
        </p:nvSpPr>
        <p:spPr>
          <a:xfrm>
            <a:off x="914400" y="2769394"/>
            <a:ext cx="6127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ight Arrow 13"/>
          <p:cNvSpPr/>
          <p:nvPr/>
        </p:nvSpPr>
        <p:spPr>
          <a:xfrm>
            <a:off x="5073896" y="2655094"/>
            <a:ext cx="6127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ight Arrow 14"/>
          <p:cNvSpPr/>
          <p:nvPr/>
        </p:nvSpPr>
        <p:spPr>
          <a:xfrm>
            <a:off x="1828800" y="4719345"/>
            <a:ext cx="6127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ight Arrow 15"/>
          <p:cNvSpPr/>
          <p:nvPr/>
        </p:nvSpPr>
        <p:spPr>
          <a:xfrm>
            <a:off x="5523686" y="4038600"/>
            <a:ext cx="6127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02251497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tLang="en-US" dirty="0" smtClean="0"/>
              <a:t>TA Interface: Overview</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213" y="2332397"/>
            <a:ext cx="5654107" cy="3149072"/>
          </a:xfrm>
          <a:prstGeom prst="rect">
            <a:avLst/>
          </a:prstGeom>
        </p:spPr>
      </p:pic>
      <p:sp>
        <p:nvSpPr>
          <p:cNvPr id="4" name="Slide Number Placeholder 3"/>
          <p:cNvSpPr>
            <a:spLocks noGrp="1"/>
          </p:cNvSpPr>
          <p:nvPr>
            <p:ph type="sldNum" sz="quarter" idx="10"/>
          </p:nvPr>
        </p:nvSpPr>
        <p:spPr/>
        <p:txBody>
          <a:bodyPr/>
          <a:lstStyle/>
          <a:p>
            <a:pPr>
              <a:defRPr/>
            </a:pPr>
            <a:fld id="{1AE044E3-317B-4F18-BE0E-9C57E39D4724}" type="slidenum">
              <a:rPr lang="en-US" smtClean="0"/>
              <a:pPr>
                <a:defRPr/>
              </a:pPr>
              <a:t>4</a:t>
            </a:fld>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213" y="2175596"/>
            <a:ext cx="5654107" cy="3462675"/>
          </a:xfrm>
          <a:prstGeom prst="rect">
            <a:avLst/>
          </a:prstGeom>
        </p:spPr>
      </p:pic>
    </p:spTree>
    <p:custDataLst>
      <p:tags r:id="rId1"/>
    </p:custData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376006"/>
            <a:ext cx="6801350" cy="3236787"/>
          </a:xfrm>
          <a:prstGeom prst="rect">
            <a:avLst/>
          </a:prstGeom>
        </p:spPr>
      </p:pic>
      <p:sp>
        <p:nvSpPr>
          <p:cNvPr id="20486" name="Title 1"/>
          <p:cNvSpPr>
            <a:spLocks noGrp="1"/>
          </p:cNvSpPr>
          <p:nvPr>
            <p:ph type="title"/>
          </p:nvPr>
        </p:nvSpPr>
        <p:spPr/>
        <p:txBody>
          <a:bodyPr/>
          <a:lstStyle/>
          <a:p>
            <a:r>
              <a:rPr altLang="en-US" dirty="0" smtClean="0"/>
              <a:t>TA Interface: Overview (continued)</a:t>
            </a:r>
          </a:p>
        </p:txBody>
      </p:sp>
      <p:sp>
        <p:nvSpPr>
          <p:cNvPr id="3" name="Slide Number Placeholder 2"/>
          <p:cNvSpPr>
            <a:spLocks noGrp="1"/>
          </p:cNvSpPr>
          <p:nvPr>
            <p:ph type="sldNum" sz="quarter" idx="10"/>
          </p:nvPr>
        </p:nvSpPr>
        <p:spPr/>
        <p:txBody>
          <a:bodyPr/>
          <a:lstStyle/>
          <a:p>
            <a:pPr>
              <a:defRPr/>
            </a:pPr>
            <a:fld id="{1AE044E3-317B-4F18-BE0E-9C57E39D4724}" type="slidenum">
              <a:rPr lang="en-US" smtClean="0"/>
              <a:pPr>
                <a:defRPr/>
              </a:pPr>
              <a:t>5</a:t>
            </a:fld>
            <a:endParaRPr lang="en-US" dirty="0"/>
          </a:p>
        </p:txBody>
      </p:sp>
      <p:sp>
        <p:nvSpPr>
          <p:cNvPr id="10" name="Right Arrow 9"/>
          <p:cNvSpPr/>
          <p:nvPr/>
        </p:nvSpPr>
        <p:spPr>
          <a:xfrm>
            <a:off x="4083300" y="2819400"/>
            <a:ext cx="6127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ight Arrow 10"/>
          <p:cNvSpPr/>
          <p:nvPr/>
        </p:nvSpPr>
        <p:spPr>
          <a:xfrm>
            <a:off x="838200" y="4800600"/>
            <a:ext cx="6127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ight Arrow 11"/>
          <p:cNvSpPr/>
          <p:nvPr/>
        </p:nvSpPr>
        <p:spPr>
          <a:xfrm rot="10800000">
            <a:off x="7848599" y="3009900"/>
            <a:ext cx="6127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rot="5400000">
            <a:off x="3028282" y="2229520"/>
            <a:ext cx="72523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462" name="Title 1"/>
          <p:cNvSpPr>
            <a:spLocks noGrp="1"/>
          </p:cNvSpPr>
          <p:nvPr>
            <p:ph type="title"/>
          </p:nvPr>
        </p:nvSpPr>
        <p:spPr>
          <a:xfrm>
            <a:off x="762000" y="398463"/>
            <a:ext cx="8224838" cy="1489075"/>
          </a:xfrm>
        </p:spPr>
        <p:txBody>
          <a:bodyPr/>
          <a:lstStyle/>
          <a:p>
            <a:r>
              <a:rPr altLang="en-US" dirty="0" smtClean="0"/>
              <a:t>TA Interface: Banner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016" y="2812238"/>
            <a:ext cx="7556572" cy="2056055"/>
          </a:xfrm>
          <a:prstGeom prst="rect">
            <a:avLst/>
          </a:prstGeom>
        </p:spPr>
      </p:pic>
      <p:sp>
        <p:nvSpPr>
          <p:cNvPr id="3" name="Slide Number Placeholder 2"/>
          <p:cNvSpPr>
            <a:spLocks noGrp="1"/>
          </p:cNvSpPr>
          <p:nvPr>
            <p:ph type="sldNum" sz="quarter" idx="10"/>
          </p:nvPr>
        </p:nvSpPr>
        <p:spPr/>
        <p:txBody>
          <a:bodyPr/>
          <a:lstStyle/>
          <a:p>
            <a:pPr>
              <a:defRPr/>
            </a:pPr>
            <a:fld id="{1AE044E3-317B-4F18-BE0E-9C57E39D4724}" type="slidenum">
              <a:rPr lang="en-US" smtClean="0"/>
              <a:pPr>
                <a:defRPr/>
              </a:pPr>
              <a:t>6</a:t>
            </a:fld>
            <a:endParaRPr lang="en-US" dirty="0"/>
          </a:p>
        </p:txBody>
      </p:sp>
      <p:sp>
        <p:nvSpPr>
          <p:cNvPr id="9" name="Right Arrow 8"/>
          <p:cNvSpPr/>
          <p:nvPr/>
        </p:nvSpPr>
        <p:spPr>
          <a:xfrm rot="5400000">
            <a:off x="4049184" y="2245008"/>
            <a:ext cx="72523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p:nvSpPr>
        <p:spPr>
          <a:xfrm rot="5400000">
            <a:off x="5085682" y="2245009"/>
            <a:ext cx="72523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ight Arrow 10"/>
          <p:cNvSpPr/>
          <p:nvPr/>
        </p:nvSpPr>
        <p:spPr>
          <a:xfrm rot="5400000">
            <a:off x="5771483" y="2229520"/>
            <a:ext cx="72523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ight Arrow 11"/>
          <p:cNvSpPr/>
          <p:nvPr/>
        </p:nvSpPr>
        <p:spPr>
          <a:xfrm rot="5400000">
            <a:off x="6381083" y="2222429"/>
            <a:ext cx="72523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ight Arrow 12"/>
          <p:cNvSpPr/>
          <p:nvPr/>
        </p:nvSpPr>
        <p:spPr>
          <a:xfrm rot="5400000">
            <a:off x="7066883" y="2222429"/>
            <a:ext cx="72523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gray">
          <a:xfrm>
            <a:off x="761207" y="300391"/>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lang="en-US" sz="4800" kern="1200" dirty="0">
                <a:solidFill>
                  <a:srgbClr val="A6A6A6"/>
                </a:solidFill>
                <a:latin typeface="+mj-lt"/>
                <a:ea typeface="MS PGothic" pitchFamily="34" charset="-128"/>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MS PGothic" pitchFamily="34" charset="-128"/>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r>
              <a:rPr lang="en-US" altLang="en-US" dirty="0" smtClean="0"/>
              <a:t>TA Interface: Viewing Alerts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797" y="2524467"/>
            <a:ext cx="6400800" cy="3046163"/>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96710"/>
            <a:ext cx="304800"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txBox="1">
            <a:spLocks/>
          </p:cNvSpPr>
          <p:nvPr/>
        </p:nvSpPr>
        <p:spPr bwMode="gray">
          <a:xfrm>
            <a:off x="8828882" y="6490054"/>
            <a:ext cx="157162" cy="153987"/>
          </a:xfrm>
          <a:prstGeom prst="rect">
            <a:avLst/>
          </a:prstGeom>
          <a:noFill/>
        </p:spPr>
        <p:txBody>
          <a:bodyPr wrap="none" lIns="0" tIns="0" rIns="0" bIns="0">
            <a:spAutoFit/>
          </a:bodyPr>
          <a:lstStyle>
            <a:defPPr>
              <a:defRPr lang="en-US"/>
            </a:defPPr>
            <a:lvl1pPr algn="r" rtl="0" fontAlgn="base">
              <a:spcBef>
                <a:spcPct val="0"/>
              </a:spcBef>
              <a:spcAft>
                <a:spcPct val="0"/>
              </a:spcAft>
              <a:defRPr lang="en-US" sz="1000" kern="120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1AE044E3-317B-4F18-BE0E-9C57E39D4724}" type="slidenum">
              <a:rPr lang="en-US" smtClean="0"/>
              <a:pPr>
                <a:defRPr/>
              </a:pPr>
              <a:t>7</a:t>
            </a:fld>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6225" y="2895600"/>
            <a:ext cx="4114800" cy="2057400"/>
          </a:xfrm>
          <a:prstGeom prst="rect">
            <a:avLst/>
          </a:prstGeom>
          <a:ln>
            <a:solidFill>
              <a:schemeClr val="tx1"/>
            </a:solidFill>
          </a:ln>
        </p:spPr>
      </p:pic>
    </p:spTree>
    <p:extLst>
      <p:ext uri="{BB962C8B-B14F-4D97-AF65-F5344CB8AC3E}">
        <p14:creationId xmlns:p14="http://schemas.microsoft.com/office/powerpoint/2010/main" val="34117907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605" y="1919111"/>
            <a:ext cx="4572000" cy="3813163"/>
          </a:xfrm>
          <a:prstGeom prst="rect">
            <a:avLst/>
          </a:prstGeom>
        </p:spPr>
      </p:pic>
      <p:sp>
        <p:nvSpPr>
          <p:cNvPr id="6" name="Right Arrow 5"/>
          <p:cNvSpPr/>
          <p:nvPr/>
        </p:nvSpPr>
        <p:spPr>
          <a:xfrm rot="16200000" flipH="1">
            <a:off x="6422142" y="2513013"/>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Arrow 8"/>
          <p:cNvSpPr/>
          <p:nvPr/>
        </p:nvSpPr>
        <p:spPr>
          <a:xfrm rot="5400000">
            <a:off x="722417" y="4704028"/>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559" name="Title 1"/>
          <p:cNvSpPr>
            <a:spLocks noGrp="1"/>
          </p:cNvSpPr>
          <p:nvPr>
            <p:ph type="title"/>
          </p:nvPr>
        </p:nvSpPr>
        <p:spPr/>
        <p:txBody>
          <a:bodyPr/>
          <a:lstStyle/>
          <a:p>
            <a:r>
              <a:rPr altLang="en-US" dirty="0" smtClean="0"/>
              <a:t>Create a Test Session</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3161315"/>
            <a:ext cx="3657600" cy="781302"/>
          </a:xfrm>
          <a:prstGeom prst="rect">
            <a:avLst/>
          </a:prstGeom>
          <a:ln w="28575">
            <a:solidFill>
              <a:schemeClr val="bg1">
                <a:lumMod val="65000"/>
              </a:schemeClr>
            </a:solidFill>
          </a:ln>
          <a:effectLst>
            <a:outerShdw blurRad="50800" dist="38100" dir="2700000" algn="tl" rotWithShape="0">
              <a:prstClr val="black">
                <a:alpha val="40000"/>
              </a:prstClr>
            </a:outerShdw>
          </a:effectLst>
        </p:spPr>
      </p:pic>
      <p:sp>
        <p:nvSpPr>
          <p:cNvPr id="11" name="Right Arrow 10"/>
          <p:cNvSpPr/>
          <p:nvPr/>
        </p:nvSpPr>
        <p:spPr>
          <a:xfrm>
            <a:off x="185735" y="2479352"/>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p>
            <a:pPr>
              <a:defRPr/>
            </a:pPr>
            <a:fld id="{1AE044E3-317B-4F18-BE0E-9C57E39D4724}" type="slidenum">
              <a:rPr lang="en-US" smtClean="0"/>
              <a:pPr>
                <a:defRPr/>
              </a:pPr>
              <a:t>8</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332695" y="2195157"/>
            <a:ext cx="4957711" cy="3218042"/>
          </a:xfrm>
          <a:effectLst>
            <a:outerShdw blurRad="50800" dist="38100" dir="2700000" algn="tl" rotWithShape="0">
              <a:prstClr val="black">
                <a:alpha val="40000"/>
              </a:prstClr>
            </a:outerShdw>
          </a:effectLst>
        </p:spPr>
      </p:pic>
      <p:sp>
        <p:nvSpPr>
          <p:cNvPr id="7" name="Right Arrow 6"/>
          <p:cNvSpPr/>
          <p:nvPr/>
        </p:nvSpPr>
        <p:spPr>
          <a:xfrm rot="10800000">
            <a:off x="1066800" y="3949110"/>
            <a:ext cx="841375"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0800000">
            <a:off x="2514600" y="2168747"/>
            <a:ext cx="688974" cy="381000"/>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581" name="Title 1"/>
          <p:cNvSpPr>
            <a:spLocks noGrp="1"/>
          </p:cNvSpPr>
          <p:nvPr>
            <p:ph type="title"/>
          </p:nvPr>
        </p:nvSpPr>
        <p:spPr/>
        <p:txBody>
          <a:bodyPr/>
          <a:lstStyle/>
          <a:p>
            <a:r>
              <a:rPr altLang="en-US" dirty="0" smtClean="0"/>
              <a:t>Student Lookup</a:t>
            </a:r>
          </a:p>
        </p:txBody>
      </p:sp>
      <p:sp>
        <p:nvSpPr>
          <p:cNvPr id="3" name="Rounded Rectangle 2"/>
          <p:cNvSpPr/>
          <p:nvPr/>
        </p:nvSpPr>
        <p:spPr>
          <a:xfrm>
            <a:off x="4648200" y="4790720"/>
            <a:ext cx="481012" cy="467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lide Number Placeholder 1"/>
          <p:cNvSpPr>
            <a:spLocks noGrp="1"/>
          </p:cNvSpPr>
          <p:nvPr>
            <p:ph type="sldNum" sz="quarter" idx="10"/>
          </p:nvPr>
        </p:nvSpPr>
        <p:spPr/>
        <p:txBody>
          <a:bodyPr/>
          <a:lstStyle/>
          <a:p>
            <a:pPr>
              <a:defRPr/>
            </a:pPr>
            <a:fld id="{1AE044E3-317B-4F18-BE0E-9C57E39D4724}" type="slidenum">
              <a:rPr lang="en-US" smtClean="0"/>
              <a:pPr>
                <a:defRPr/>
              </a:pPr>
              <a:t>9</a:t>
            </a:fld>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2699329"/>
            <a:ext cx="3657600" cy="1751308"/>
          </a:xfrm>
          <a:prstGeom prst="rect">
            <a:avLst/>
          </a:prstGeom>
        </p:spPr>
      </p:pic>
    </p:spTree>
    <p:custDataLst>
      <p:tags r:id="rId1"/>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IRTheme1">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IRTheme1">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p:properties xmlns:p="http://schemas.microsoft.com/office/2006/metadata/properties" xmlns:xsi="http://www.w3.org/2001/XMLSchema-instance" xmlns:pc="http://schemas.microsoft.com/office/infopath/2007/PartnerControls"><documentManagement><Status xmlns="$ListId:Project Documents;">Final</Status><RelatedItems xmlns="ABBA7159-3513-4C4A-97C5-86F1991FA387" xsi:nil="true"/><Owner xmlns="$ListId:Project Documents;"><UserInfo><DisplayName></DisplayName><AccountId>4752</AccountId><AccountType/></UserInfo></Owner></documentManagement></p:properties>
</file>

<file path=customXml/item2.xml><?xml version="1.0" encoding="utf-8"?><ct:contentTypeSchema ct:_="" ma:_="" ma:contentTypeName="Project Site Document" ma:contentTypeID="0x0101008A98423170284BEEB635F43C3CF4E98B0052D2DBEEA393234CB789DA2A2CB83F05" ma:contentTypeVersion="21" ma:contentTypeDescription="" ma:contentTypeScope="" ma:versionID="ee7fd7435da32f641dd902f0c86bbf2e" xmlns:ct="http://schemas.microsoft.com/office/2006/metadata/contentType" xmlns:ma="http://schemas.microsoft.com/office/2006/metadata/properties/metaAttributes">
<xsd:schema targetNamespace="http://schemas.microsoft.com/office/2006/metadata/properties" ma:root="true" ma:fieldsID="606a06098529dab278d3f21460a43b9f" ns2:_="" ns3:_="" xmlns:xsd="http://www.w3.org/2001/XMLSchema" xmlns:xs="http://www.w3.org/2001/XMLSchema" xmlns:p="http://schemas.microsoft.com/office/2006/metadata/properties" xmlns:ns2="$ListId:Project Documents;" xmlns:ns3="ABBA7159-3513-4C4A-97C5-86F1991FA387">
<xsd:import namespace="$ListId:Project Documents;"/>
<xsd:import namespace="ABBA7159-3513-4C4A-97C5-86F1991FA387"/>
<xsd:element name="properties">
<xsd:complexType>
<xsd:sequence>
<xsd:element name="documentManagement">
<xsd:complexType>
<xsd:all>
<xsd:element ref="ns2:Owner" minOccurs="0"/>
<xsd:element ref="ns2:Status" minOccurs="0"/>
<xsd:element ref="ns3:RelatedItems" minOccurs="0"/>
</xsd:all>
</xsd:complexType>
</xsd:element>
</xsd:sequence>
</xsd:complexType>
</xsd:element>
</xsd:schema>
<xsd:schema targetNamespace="$ListId:Project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Owner" ma:index="8" nillable="true" ma:displayName="Owner" ma:list="UserInfo"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9" nillable="true" ma:displayName="Status" ma:default="Draft" ma:internalName="Status">
<xsd:simpleType>
<xsd:restriction base="dms:Choice">
<xsd:enumeration value="Draft"/>
<xsd:enumeration value="Ready For Review"/>
<xsd:enumeration value="Final"/>
</xsd:restriction>
</xsd:simpleType>
</xsd:element>
</xsd:schema>
<xsd:schema targetNamespace="ABBA7159-3513-4C4A-97C5-86F1991FA387"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RelatedItems" ma:index="10" nillable="true" ma:displayName="Related Items" ma:internalName="RelatedItems">
<xsd:simpleType>
<xsd:restriction base="dms:Unknow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BD22D2EF-9B4A-4D2F-B691-93B1B4F4371A}">
  <ds:schemaRef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terms/"/>
    <ds:schemaRef ds:uri="ABBA7159-3513-4C4A-97C5-86F1991FA387"/>
    <ds:schemaRef ds:uri="$ListId:Project Documents;"/>
    <ds:schemaRef ds:uri="http://www.w3.org/XML/1998/namespace"/>
  </ds:schemaRefs>
</ds:datastoreItem>
</file>

<file path=customXml/itemProps2.xml><?xml version="1.0" encoding="utf-8"?>
<ds:datastoreItem xmlns:ds="http://schemas.openxmlformats.org/officeDocument/2006/customXml" ds:itemID="{DDCF3142-0E9B-4669-8E44-EEA6ADE694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Project Documents;"/>
    <ds:schemaRef ds:uri="ABBA7159-3513-4C4A-97C5-86F1991FA3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15189A-279B-41A2-9A6F-FADA3C1BE712}">
  <ds:schemaRefs>
    <ds:schemaRef ds:uri="http://schemas.microsoft.com/sharepoint/v3/contenttype/forms"/>
  </ds:schemaRefs>
</ds:datastoreItem>
</file>

<file path=customXml/itemProps4.xml><?xml version="1.0" encoding="utf-8"?>
<ds:datastoreItem xmlns:ds="http://schemas.openxmlformats.org/officeDocument/2006/customXml" ds:itemID="{B3A87CDC-23DC-4F61-8784-20E1DBCAAD16}">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AIRTheme1</Template>
  <TotalTime>6621</TotalTime>
  <Words>2653</Words>
  <Application>Microsoft Office PowerPoint</Application>
  <PresentationFormat>On-screen Show (4:3)</PresentationFormat>
  <Paragraphs>200</Paragraphs>
  <Slides>22</Slides>
  <Notes>22</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22</vt:i4>
      </vt:variant>
    </vt:vector>
  </HeadingPairs>
  <TitlesOfParts>
    <vt:vector size="40" baseType="lpstr">
      <vt:lpstr>ＭＳ Ｐゴシック</vt:lpstr>
      <vt:lpstr>ＭＳ Ｐゴシック</vt:lpstr>
      <vt:lpstr>Arial</vt:lpstr>
      <vt:lpstr>Arial Narrow</vt:lpstr>
      <vt:lpstr>Calibri</vt:lpstr>
      <vt:lpstr>Courier New</vt:lpstr>
      <vt:lpstr>Franklin Gothic Book</vt:lpstr>
      <vt:lpstr>Franklin Gothic Demi</vt:lpstr>
      <vt:lpstr>FranklinGothic</vt:lpstr>
      <vt:lpstr>Wingdings</vt:lpstr>
      <vt:lpstr>AIRTheme1</vt:lpstr>
      <vt:lpstr>Divider Master</vt:lpstr>
      <vt:lpstr>Basic</vt:lpstr>
      <vt:lpstr>Contact</vt:lpstr>
      <vt:lpstr>1_AIRTheme1</vt:lpstr>
      <vt:lpstr>1_Divider Master</vt:lpstr>
      <vt:lpstr>1_Basic</vt:lpstr>
      <vt:lpstr>1_Contact</vt:lpstr>
      <vt:lpstr>Test Administrator (TA) Interface for Online Testing</vt:lpstr>
      <vt:lpstr>Objectives</vt:lpstr>
      <vt:lpstr>Accessing the TA Live Site</vt:lpstr>
      <vt:lpstr>TA Interface: Overview</vt:lpstr>
      <vt:lpstr>TA Interface: Overview (continued)</vt:lpstr>
      <vt:lpstr>TA Interface: Banner</vt:lpstr>
      <vt:lpstr>PowerPoint Presentation</vt:lpstr>
      <vt:lpstr>Create a Test Session</vt:lpstr>
      <vt:lpstr>Student Lookup</vt:lpstr>
      <vt:lpstr>Approving Student Entry</vt:lpstr>
      <vt:lpstr>Denying Student Entry</vt:lpstr>
      <vt:lpstr>Editing Student Details: See/Edit Details</vt:lpstr>
      <vt:lpstr>Editing Student Details: Turn Settings On and Off</vt:lpstr>
      <vt:lpstr>Monitoring Student Status</vt:lpstr>
      <vt:lpstr>Print on Demand</vt:lpstr>
      <vt:lpstr>TA Interface: Approved Requests</vt:lpstr>
      <vt:lpstr>Printing Test Session Information</vt:lpstr>
      <vt:lpstr>Pausing and Stopping Sessions</vt:lpstr>
      <vt:lpstr>Transferring Sessions</vt:lpstr>
      <vt:lpstr>Logging Out of the TA Interface</vt:lpstr>
      <vt:lpstr>Troubleshooting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Wagner</dc:creator>
  <cp:lastModifiedBy>Hart, Jennifer</cp:lastModifiedBy>
  <cp:revision>531</cp:revision>
  <cp:lastPrinted>2014-08-28T18:41:55Z</cp:lastPrinted>
  <dcterms:created xsi:type="dcterms:W3CDTF">2014-05-21T14:26:16Z</dcterms:created>
  <dcterms:modified xsi:type="dcterms:W3CDTF">2016-08-31T20:32:42Z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E04E17CC-90A2-4A1E-B256-1F4443E69A86</vt:lpwstr>
  </property>
  <property fmtid="{D5CDD505-2E9C-101B-9397-08002B2CF9AE}" pid="3" name="ArticulatePath">
    <vt:lpwstr>2014 09 05 TA Interface-No Audio</vt:lpwstr>
  </property>
  <property fmtid="{D5CDD505-2E9C-101B-9397-08002B2CF9AE}" pid="4" name="display_urn:schemas-microsoft-com:office:office#Owner">
    <vt:lpwstr>Ashley B. Thompson</vt:lpwstr>
  </property>
</Properties>
</file>