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53"/>
  </p:notesMasterIdLst>
  <p:sldIdLst>
    <p:sldId id="294" r:id="rId2"/>
    <p:sldId id="256" r:id="rId3"/>
    <p:sldId id="331" r:id="rId4"/>
    <p:sldId id="295" r:id="rId5"/>
    <p:sldId id="297" r:id="rId6"/>
    <p:sldId id="296" r:id="rId7"/>
    <p:sldId id="333" r:id="rId8"/>
    <p:sldId id="334" r:id="rId9"/>
    <p:sldId id="335" r:id="rId10"/>
    <p:sldId id="336" r:id="rId11"/>
    <p:sldId id="337" r:id="rId12"/>
    <p:sldId id="338" r:id="rId13"/>
    <p:sldId id="339" r:id="rId14"/>
    <p:sldId id="340" r:id="rId15"/>
    <p:sldId id="341" r:id="rId16"/>
    <p:sldId id="298" r:id="rId17"/>
    <p:sldId id="299" r:id="rId18"/>
    <p:sldId id="342" r:id="rId19"/>
    <p:sldId id="302" r:id="rId20"/>
    <p:sldId id="303" r:id="rId21"/>
    <p:sldId id="304" r:id="rId22"/>
    <p:sldId id="305" r:id="rId23"/>
    <p:sldId id="306" r:id="rId24"/>
    <p:sldId id="343" r:id="rId25"/>
    <p:sldId id="308" r:id="rId26"/>
    <p:sldId id="307" r:id="rId27"/>
    <p:sldId id="309" r:id="rId28"/>
    <p:sldId id="310" r:id="rId29"/>
    <p:sldId id="311" r:id="rId30"/>
    <p:sldId id="323" r:id="rId31"/>
    <p:sldId id="327" r:id="rId32"/>
    <p:sldId id="316" r:id="rId33"/>
    <p:sldId id="322" r:id="rId34"/>
    <p:sldId id="317" r:id="rId35"/>
    <p:sldId id="318" r:id="rId36"/>
    <p:sldId id="319" r:id="rId37"/>
    <p:sldId id="320" r:id="rId38"/>
    <p:sldId id="332" r:id="rId39"/>
    <p:sldId id="344" r:id="rId40"/>
    <p:sldId id="324" r:id="rId41"/>
    <p:sldId id="347" r:id="rId42"/>
    <p:sldId id="312" r:id="rId43"/>
    <p:sldId id="313" r:id="rId44"/>
    <p:sldId id="321" r:id="rId45"/>
    <p:sldId id="325" r:id="rId46"/>
    <p:sldId id="328" r:id="rId47"/>
    <p:sldId id="345" r:id="rId48"/>
    <p:sldId id="314" r:id="rId49"/>
    <p:sldId id="315" r:id="rId50"/>
    <p:sldId id="346" r:id="rId51"/>
    <p:sldId id="330"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Slide" id="{D6062ED9-9D8F-43EB-B726-F5D15364629C}">
          <p14:sldIdLst>
            <p14:sldId id="294"/>
          </p14:sldIdLst>
        </p14:section>
        <p14:section name="Objectives" id="{701028C9-329E-462C-9702-0473583137AF}">
          <p14:sldIdLst>
            <p14:sldId id="256"/>
          </p14:sldIdLst>
        </p14:section>
        <p14:section name="How to Access Authoring" id="{BED8D94A-5CCF-42D1-BF27-36116A171F95}">
          <p14:sldIdLst>
            <p14:sldId id="331"/>
            <p14:sldId id="295"/>
            <p14:sldId id="297"/>
            <p14:sldId id="296"/>
          </p14:sldIdLst>
        </p14:section>
        <p14:section name="How to Navigate the Checkpoint Site" id="{EED91359-4ADE-4A4C-8E84-DA55E7180C34}">
          <p14:sldIdLst>
            <p14:sldId id="333"/>
            <p14:sldId id="334"/>
            <p14:sldId id="335"/>
            <p14:sldId id="336"/>
            <p14:sldId id="337"/>
            <p14:sldId id="338"/>
            <p14:sldId id="339"/>
            <p14:sldId id="340"/>
            <p14:sldId id="341"/>
          </p14:sldIdLst>
        </p14:section>
        <p14:section name="How to Create Original Items to Add to Tests" id="{26D66CAF-B0F0-43D4-B6B3-073136D58FE1}">
          <p14:sldIdLst>
            <p14:sldId id="298"/>
            <p14:sldId id="299"/>
            <p14:sldId id="342"/>
            <p14:sldId id="302"/>
            <p14:sldId id="303"/>
            <p14:sldId id="304"/>
            <p14:sldId id="305"/>
            <p14:sldId id="306"/>
            <p14:sldId id="343"/>
          </p14:sldIdLst>
        </p14:section>
        <p14:section name="How to Build Tests to Administer to Students" id="{6D79A173-21AC-4C2F-9D67-3504F840D284}">
          <p14:sldIdLst>
            <p14:sldId id="308"/>
            <p14:sldId id="307"/>
            <p14:sldId id="309"/>
            <p14:sldId id="310"/>
            <p14:sldId id="311"/>
          </p14:sldIdLst>
        </p14:section>
        <p14:section name="How to Work with Items &amp; Tests Available to You" id="{7D0567A0-B7BA-4D48-9454-5737B8478579}">
          <p14:sldIdLst>
            <p14:sldId id="323"/>
            <p14:sldId id="327"/>
            <p14:sldId id="316"/>
            <p14:sldId id="322"/>
            <p14:sldId id="317"/>
            <p14:sldId id="318"/>
            <p14:sldId id="319"/>
            <p14:sldId id="320"/>
            <p14:sldId id="332"/>
            <p14:sldId id="344"/>
          </p14:sldIdLst>
        </p14:section>
        <p14:section name="How to Share Your Content with Other Educators" id="{838A22FA-D4FD-4391-9CFB-6D2E7AA080D2}">
          <p14:sldIdLst>
            <p14:sldId id="324"/>
            <p14:sldId id="347"/>
            <p14:sldId id="312"/>
            <p14:sldId id="313"/>
            <p14:sldId id="321"/>
          </p14:sldIdLst>
        </p14:section>
        <p14:section name="How to Submit Your Items to a Shared Items Library" id="{63263DC7-FAD4-414F-B6D8-686550A14F77}">
          <p14:sldIdLst>
            <p14:sldId id="325"/>
            <p14:sldId id="328"/>
            <p14:sldId id="345"/>
            <p14:sldId id="314"/>
            <p14:sldId id="315"/>
          </p14:sldIdLst>
        </p14:section>
        <p14:section name="Conclusion" id="{85A76C51-1596-4E1E-9207-F091E165E02B}">
          <p14:sldIdLst>
            <p14:sldId id="346"/>
            <p14:sldId id="330"/>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Dumas, Paul" initials="DP" lastIdx="2" clrIdx="6">
    <p:extLst>
      <p:ext uri="{19B8F6BF-5375-455C-9EA6-DF929625EA0E}">
        <p15:presenceInfo xmlns:p15="http://schemas.microsoft.com/office/powerpoint/2012/main" userId="S::20107498@k12.hi.us::82e8555f-313e-4b34-b600-4ca302f4a4ec" providerId="AD"/>
      </p:ext>
    </p:extLst>
  </p:cmAuthor>
  <p:cmAuthor id="1" name="Note" initials="Note" lastIdx="2" clrIdx="0">
    <p:extLst>
      <p:ext uri="{19B8F6BF-5375-455C-9EA6-DF929625EA0E}">
        <p15:presenceInfo xmlns:p15="http://schemas.microsoft.com/office/powerpoint/2012/main" userId="Note" providerId="None"/>
      </p:ext>
    </p:extLst>
  </p:cmAuthor>
  <p:cmAuthor id="8" name="Pualoa, Kelsie" initials="PK" lastIdx="3" clrIdx="7">
    <p:extLst>
      <p:ext uri="{19B8F6BF-5375-455C-9EA6-DF929625EA0E}">
        <p15:presenceInfo xmlns:p15="http://schemas.microsoft.com/office/powerpoint/2012/main" userId="S::20268423@k12.hi.us::30d7a369-5fbb-41ab-a061-1ba001a6bae4" providerId="AD"/>
      </p:ext>
    </p:extLst>
  </p:cmAuthor>
  <p:cmAuthor id="2" name="Mills, Monica" initials="MM" lastIdx="1" clrIdx="1">
    <p:extLst>
      <p:ext uri="{19B8F6BF-5375-455C-9EA6-DF929625EA0E}">
        <p15:presenceInfo xmlns:p15="http://schemas.microsoft.com/office/powerpoint/2012/main" userId="S::mmills@air.org::c45eef33-598a-4d4e-81ae-afc889ac12d7" providerId="AD"/>
      </p:ext>
    </p:extLst>
  </p:cmAuthor>
  <p:cmAuthor id="9" name="Kathleen Hughes" initials="KH" lastIdx="49" clrIdx="8">
    <p:extLst>
      <p:ext uri="{19B8F6BF-5375-455C-9EA6-DF929625EA0E}">
        <p15:presenceInfo xmlns:p15="http://schemas.microsoft.com/office/powerpoint/2012/main" userId="S-1-5-21-1949779832-2519084937-1351169659-45568" providerId="AD"/>
      </p:ext>
    </p:extLst>
  </p:cmAuthor>
  <p:cmAuthor id="3" name="Jennifer Strittmatter" initials="JS" lastIdx="9" clrIdx="2">
    <p:extLst>
      <p:ext uri="{19B8F6BF-5375-455C-9EA6-DF929625EA0E}">
        <p15:presenceInfo xmlns:p15="http://schemas.microsoft.com/office/powerpoint/2012/main" userId="S::jennifer.strittmatter@cambiumassessment.com::e8934ff7-9e4a-4c8d-9513-cfdab75a79b2" providerId="AD"/>
      </p:ext>
    </p:extLst>
  </p:cmAuthor>
  <p:cmAuthor id="10" name="Hannah Hattamer" initials="HH" lastIdx="1" clrIdx="9">
    <p:extLst>
      <p:ext uri="{19B8F6BF-5375-455C-9EA6-DF929625EA0E}">
        <p15:presenceInfo xmlns:p15="http://schemas.microsoft.com/office/powerpoint/2012/main" userId="S::hannah.hattamer@cambiumassessment.com::081f2ea5-9ee1-4d65-901b-dad6708754cd" providerId="AD"/>
      </p:ext>
    </p:extLst>
  </p:cmAuthor>
  <p:cmAuthor id="4" name="Evan Davis" initials="ED" lastIdx="16" clrIdx="3">
    <p:extLst>
      <p:ext uri="{19B8F6BF-5375-455C-9EA6-DF929625EA0E}">
        <p15:presenceInfo xmlns:p15="http://schemas.microsoft.com/office/powerpoint/2012/main" userId="S::evan.davis@cambiumassessment.com::0908157f-410a-4dba-b773-643e741566fb" providerId="AD"/>
      </p:ext>
    </p:extLst>
  </p:cmAuthor>
  <p:cmAuthor id="11" name="Monica Mills" initials="MM" lastIdx="1" clrIdx="10">
    <p:extLst>
      <p:ext uri="{19B8F6BF-5375-455C-9EA6-DF929625EA0E}">
        <p15:presenceInfo xmlns:p15="http://schemas.microsoft.com/office/powerpoint/2012/main" userId="S::monica.mills@cambiumassessment.com::23239697-e21f-4bcd-a872-d364e6b1047e" providerId="AD"/>
      </p:ext>
    </p:extLst>
  </p:cmAuthor>
  <p:cmAuthor id="5" name="Macgillivray, Emily A." initials="MEA" lastIdx="3" clrIdx="4">
    <p:extLst>
      <p:ext uri="{19B8F6BF-5375-455C-9EA6-DF929625EA0E}">
        <p15:presenceInfo xmlns:p15="http://schemas.microsoft.com/office/powerpoint/2012/main" userId="Macgillivray, Emily A." providerId="None"/>
      </p:ext>
    </p:extLst>
  </p:cmAuthor>
  <p:cmAuthor id="6" name="Morada, Dianne" initials="MD" lastIdx="75" clrIdx="5">
    <p:extLst>
      <p:ext uri="{19B8F6BF-5375-455C-9EA6-DF929625EA0E}">
        <p15:presenceInfo xmlns:p15="http://schemas.microsoft.com/office/powerpoint/2012/main" userId="S::20167605@k12.hi.us::dde3c573-5f62-4993-9176-83a29b40d95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57C"/>
    <a:srgbClr val="2C9ED9"/>
    <a:srgbClr val="F8F8F8"/>
    <a:srgbClr val="5356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6127" autoAdjust="0"/>
  </p:normalViewPr>
  <p:slideViewPr>
    <p:cSldViewPr snapToGrid="0">
      <p:cViewPr varScale="1">
        <p:scale>
          <a:sx n="89" d="100"/>
          <a:sy n="89" d="100"/>
        </p:scale>
        <p:origin x="636"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7FC1A0-4B4A-4FA3-8D18-D8BC1AD86C82}" type="datetimeFigureOut">
              <a:rPr lang="en-US" smtClean="0"/>
              <a:t>8/30/2021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840A31-90C4-4115-B521-B8FD53B01173}" type="slidenum">
              <a:rPr lang="en-US" smtClean="0"/>
              <a:t>‹#›</a:t>
            </a:fld>
            <a:endParaRPr lang="en-US"/>
          </a:p>
        </p:txBody>
      </p:sp>
    </p:spTree>
    <p:extLst>
      <p:ext uri="{BB962C8B-B14F-4D97-AF65-F5344CB8AC3E}">
        <p14:creationId xmlns:p14="http://schemas.microsoft.com/office/powerpoint/2010/main" val="24496621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20988" y="523875"/>
            <a:ext cx="3681412" cy="2070100"/>
          </a:xfrm>
        </p:spPr>
      </p:sp>
      <p:sp>
        <p:nvSpPr>
          <p:cNvPr id="3" name="Notes Placeholder 2"/>
          <p:cNvSpPr>
            <a:spLocks noGrp="1"/>
          </p:cNvSpPr>
          <p:nvPr>
            <p:ph type="body" idx="1"/>
          </p:nvPr>
        </p:nvSpPr>
        <p:spPr/>
        <p:txBody>
          <a:bodyPr/>
          <a:lstStyle/>
          <a:p>
            <a:pPr eaLnBrk="1" hangingPunct="1">
              <a:spcBef>
                <a:spcPct val="0"/>
              </a:spcBef>
            </a:pPr>
            <a:r>
              <a:rPr lang="en-US" altLang="en-US" dirty="0">
                <a:latin typeface="Franklin Gothic Medium Cond" panose="020B0606030402020204" pitchFamily="34" charset="0"/>
                <a:cs typeface="Arial" panose="020B0604020202020204" pitchFamily="34" charset="0"/>
              </a:rPr>
              <a:t>Welcome to the online training module for the Checkpoint system. This training module is designed to help you create tests and items in the Checkpoint system.</a:t>
            </a:r>
            <a:r>
              <a:rPr lang="en-US" altLang="en-US" baseline="0" dirty="0">
                <a:latin typeface="Franklin Gothic Medium Cond" panose="020B0606030402020204" pitchFamily="34" charset="0"/>
                <a:cs typeface="Arial" panose="020B0604020202020204" pitchFamily="34" charset="0"/>
              </a:rPr>
              <a:t> For additional information about the Checkpoint features, reference the</a:t>
            </a:r>
            <a:r>
              <a:rPr lang="en-US" i="1" dirty="0">
                <a:latin typeface="Franklin Gothic Medium Cond" panose="020B0606030402020204" pitchFamily="34" charset="0"/>
                <a:cs typeface="Arial" panose="020B0604020202020204" pitchFamily="34" charset="0"/>
              </a:rPr>
              <a:t> 2021-2022</a:t>
            </a:r>
            <a:r>
              <a:rPr lang="en-US" i="1" baseline="0" dirty="0">
                <a:latin typeface="Franklin Gothic Medium Cond" panose="020B0606030402020204" pitchFamily="34" charset="0"/>
                <a:cs typeface="Arial" panose="020B0604020202020204" pitchFamily="34" charset="0"/>
              </a:rPr>
              <a:t> </a:t>
            </a:r>
            <a:r>
              <a:rPr lang="en-US" i="1" dirty="0">
                <a:latin typeface="Franklin Gothic Medium Cond" panose="020B0606030402020204" pitchFamily="34" charset="0"/>
                <a:cs typeface="Arial" panose="020B0604020202020204" pitchFamily="34" charset="0"/>
              </a:rPr>
              <a:t>Checkpoint User Guide </a:t>
            </a:r>
            <a:r>
              <a:rPr lang="en-US" dirty="0">
                <a:latin typeface="Franklin Gothic Medium Cond" panose="020B0606030402020204" pitchFamily="34" charset="0"/>
                <a:cs typeface="Arial" panose="020B0604020202020204" pitchFamily="34" charset="0"/>
              </a:rPr>
              <a:t>located on the Smarter Balanced, HSA-Science,</a:t>
            </a:r>
            <a:r>
              <a:rPr lang="en-US" baseline="0" dirty="0">
                <a:latin typeface="Franklin Gothic Medium Cond" panose="020B0606030402020204" pitchFamily="34" charset="0"/>
                <a:cs typeface="Arial" panose="020B0604020202020204" pitchFamily="34" charset="0"/>
              </a:rPr>
              <a:t> and EOC pages of the </a:t>
            </a:r>
            <a:r>
              <a:rPr lang="en-US" dirty="0">
                <a:latin typeface="Franklin Gothic Medium Cond" panose="020B0606030402020204" pitchFamily="34" charset="0"/>
                <a:cs typeface="Arial" panose="020B0604020202020204" pitchFamily="34" charset="0"/>
              </a:rPr>
              <a:t>AlohaHSAP.org portal. </a:t>
            </a:r>
            <a:r>
              <a:rPr lang="en-US" u="none" dirty="0">
                <a:solidFill>
                  <a:schemeClr val="tx1"/>
                </a:solidFill>
                <a:latin typeface="Arial" panose="020B0604020202020204" pitchFamily="34" charset="0"/>
                <a:cs typeface="Arial" panose="020B0604020202020204" pitchFamily="34" charset="0"/>
              </a:rPr>
              <a:t>	</a:t>
            </a:r>
          </a:p>
          <a:p>
            <a:endParaRPr lang="en-US" sz="1200" dirty="0"/>
          </a:p>
        </p:txBody>
      </p:sp>
      <p:sp>
        <p:nvSpPr>
          <p:cNvPr id="4" name="Slide Number Placeholder 3"/>
          <p:cNvSpPr>
            <a:spLocks noGrp="1"/>
          </p:cNvSpPr>
          <p:nvPr>
            <p:ph type="sldNum" sz="quarter" idx="10"/>
          </p:nvPr>
        </p:nvSpPr>
        <p:spPr>
          <a:xfrm>
            <a:off x="4615277" y="6789012"/>
            <a:ext cx="78548" cy="231784"/>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srgbClr val="595959"/>
              </a:solidFill>
              <a:effectLst/>
              <a:uLnTx/>
              <a:uFillTx/>
              <a:latin typeface="Calibri"/>
              <a:ea typeface="+mn-ea"/>
              <a:cs typeface="+mn-cs"/>
            </a:endParaRPr>
          </a:p>
        </p:txBody>
      </p:sp>
      <p:sp>
        <p:nvSpPr>
          <p:cNvPr id="5" name="Date Placeholder 4">
            <a:extLst>
              <a:ext uri="{FF2B5EF4-FFF2-40B4-BE49-F238E27FC236}">
                <a16:creationId xmlns:a16="http://schemas.microsoft.com/office/drawing/2014/main" id="{5C68BE9B-CDA6-4E9A-951F-1A5EB9FEFC10}"/>
              </a:ext>
            </a:extLst>
          </p:cNvPr>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595959"/>
                </a:solidFill>
                <a:effectLst/>
                <a:uLnTx/>
                <a:uFillTx/>
                <a:latin typeface="Calibri"/>
                <a:ea typeface="+mn-ea"/>
                <a:cs typeface="+mn-cs"/>
              </a:rPr>
              <a:t>(added from Insert tab, Header &amp; Footer icon, Fixed Date and time)  1/23/2018</a:t>
            </a:r>
          </a:p>
        </p:txBody>
      </p:sp>
      <p:sp>
        <p:nvSpPr>
          <p:cNvPr id="6" name="Footer Placeholder 5">
            <a:extLst>
              <a:ext uri="{FF2B5EF4-FFF2-40B4-BE49-F238E27FC236}">
                <a16:creationId xmlns:a16="http://schemas.microsoft.com/office/drawing/2014/main" id="{D048B2A6-7232-495D-BC20-A40C1870A132}"/>
              </a:ext>
            </a:extLst>
          </p:cNvPr>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595959"/>
                </a:solidFill>
                <a:effectLst/>
                <a:uLnTx/>
                <a:uFillTx/>
                <a:latin typeface="Calibri"/>
                <a:ea typeface="+mn-ea"/>
                <a:cs typeface="+mn-cs"/>
              </a:rPr>
              <a:t>Presentation Title (added from Insert tab, Header &amp; Footer icon)</a:t>
            </a:r>
          </a:p>
        </p:txBody>
      </p:sp>
    </p:spTree>
    <p:extLst>
      <p:ext uri="{BB962C8B-B14F-4D97-AF65-F5344CB8AC3E}">
        <p14:creationId xmlns:p14="http://schemas.microsoft.com/office/powerpoint/2010/main" val="29216040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On this slide you can read a quick description of what will open when you click on the Tests quick links on the dashboard.</a:t>
            </a:r>
          </a:p>
        </p:txBody>
      </p:sp>
      <p:sp>
        <p:nvSpPr>
          <p:cNvPr id="4" name="Slide Number Placeholder 3"/>
          <p:cNvSpPr>
            <a:spLocks noGrp="1"/>
          </p:cNvSpPr>
          <p:nvPr>
            <p:ph type="sldNum" sz="quarter" idx="5"/>
          </p:nvPr>
        </p:nvSpPr>
        <p:spPr/>
        <p:txBody>
          <a:bodyPr/>
          <a:lstStyle/>
          <a:p>
            <a:fld id="{D0840A31-90C4-4115-B521-B8FD53B01173}" type="slidenum">
              <a:rPr lang="en-US" smtClean="0"/>
              <a:pPr/>
              <a:t>10</a:t>
            </a:fld>
            <a:endParaRPr lang="en-US"/>
          </a:p>
        </p:txBody>
      </p:sp>
      <p:sp>
        <p:nvSpPr>
          <p:cNvPr id="7" name="Slide Image Placeholder 6">
            <a:extLst>
              <a:ext uri="{FF2B5EF4-FFF2-40B4-BE49-F238E27FC236}">
                <a16:creationId xmlns:a16="http://schemas.microsoft.com/office/drawing/2014/main" id="{1C46F708-762A-4BA5-9FCB-7D85A15AB201}"/>
              </a:ext>
            </a:extLst>
          </p:cNvPr>
          <p:cNvSpPr>
            <a:spLocks noGrp="1" noRot="1" noChangeAspect="1"/>
          </p:cNvSpPr>
          <p:nvPr>
            <p:ph type="sldImg"/>
          </p:nvPr>
        </p:nvSpPr>
        <p:spPr/>
      </p:sp>
    </p:spTree>
    <p:extLst>
      <p:ext uri="{BB962C8B-B14F-4D97-AF65-F5344CB8AC3E}">
        <p14:creationId xmlns:p14="http://schemas.microsoft.com/office/powerpoint/2010/main" val="25772199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The Items content tab allows you to manage your existing items, as well as create new items. A filter panel beside the table helps you locate specific content based on its date range, item type, subject, grade level, or other properties. You can also use the toolbar above the table table to perform actions on your items, such as previewing the item, creating copies of them, printing them as PDFs, or sharing them with other users.</a:t>
            </a:r>
          </a:p>
          <a:p>
            <a:endParaRPr lang="en-US" dirty="0"/>
          </a:p>
          <a:p>
            <a:r>
              <a:rPr lang="en-US" dirty="0"/>
              <a:t>Note that in some cases, the tables on the Items tab will not display until you select filter options from the panel on the left and click Apply.</a:t>
            </a:r>
          </a:p>
          <a:p>
            <a:endParaRPr lang="en-US" dirty="0"/>
          </a:p>
        </p:txBody>
      </p:sp>
      <p:sp>
        <p:nvSpPr>
          <p:cNvPr id="4" name="Slide Number Placeholder 3"/>
          <p:cNvSpPr>
            <a:spLocks noGrp="1"/>
          </p:cNvSpPr>
          <p:nvPr>
            <p:ph type="sldNum" sz="quarter" idx="5"/>
          </p:nvPr>
        </p:nvSpPr>
        <p:spPr/>
        <p:txBody>
          <a:bodyPr/>
          <a:lstStyle/>
          <a:p>
            <a:fld id="{D0840A31-90C4-4115-B521-B8FD53B01173}" type="slidenum">
              <a:rPr lang="en-US" smtClean="0"/>
              <a:pPr/>
              <a:t>11</a:t>
            </a:fld>
            <a:endParaRPr lang="en-US"/>
          </a:p>
        </p:txBody>
      </p:sp>
      <p:sp>
        <p:nvSpPr>
          <p:cNvPr id="7" name="Slide Image Placeholder 6">
            <a:extLst>
              <a:ext uri="{FF2B5EF4-FFF2-40B4-BE49-F238E27FC236}">
                <a16:creationId xmlns:a16="http://schemas.microsoft.com/office/drawing/2014/main" id="{89203F1C-9214-484B-B856-6BB6ABF7B7EE}"/>
              </a:ext>
            </a:extLst>
          </p:cNvPr>
          <p:cNvSpPr>
            <a:spLocks noGrp="1" noRot="1" noChangeAspect="1"/>
          </p:cNvSpPr>
          <p:nvPr>
            <p:ph type="sldImg"/>
          </p:nvPr>
        </p:nvSpPr>
        <p:spPr/>
      </p:sp>
    </p:spTree>
    <p:extLst>
      <p:ext uri="{BB962C8B-B14F-4D97-AF65-F5344CB8AC3E}">
        <p14:creationId xmlns:p14="http://schemas.microsoft.com/office/powerpoint/2010/main" val="10011181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Tests content tab allows you to manage your existing tests, as well as create new tests. A filter panel beside the table helps you locate specific content based on its subject, grade level, or other properties. You can also use the toolbar above the table to copy, label, share, restore, archive, delete, or administer a test. </a:t>
            </a:r>
          </a:p>
          <a:p>
            <a:endParaRPr lang="en-US" dirty="0"/>
          </a:p>
          <a:p>
            <a:r>
              <a:rPr lang="en-US" dirty="0"/>
              <a:t>Note that in some cases, the tables on the Tests tab will not display until you select filter options from the panel on the left and click Apply.</a:t>
            </a:r>
          </a:p>
          <a:p>
            <a:endParaRPr lang="en-US" dirty="0"/>
          </a:p>
        </p:txBody>
      </p:sp>
      <p:sp>
        <p:nvSpPr>
          <p:cNvPr id="4" name="Slide Number Placeholder 3"/>
          <p:cNvSpPr>
            <a:spLocks noGrp="1"/>
          </p:cNvSpPr>
          <p:nvPr>
            <p:ph type="sldNum" sz="quarter" idx="5"/>
          </p:nvPr>
        </p:nvSpPr>
        <p:spPr/>
        <p:txBody>
          <a:bodyPr/>
          <a:lstStyle/>
          <a:p>
            <a:fld id="{D0840A31-90C4-4115-B521-B8FD53B01173}" type="slidenum">
              <a:rPr lang="en-US" smtClean="0"/>
              <a:t>12</a:t>
            </a:fld>
            <a:endParaRPr lang="en-US"/>
          </a:p>
        </p:txBody>
      </p:sp>
    </p:spTree>
    <p:extLst>
      <p:ext uri="{BB962C8B-B14F-4D97-AF65-F5344CB8AC3E}">
        <p14:creationId xmlns:p14="http://schemas.microsoft.com/office/powerpoint/2010/main" val="20559734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The Standards content tab displays standards publications provided by your Assessment Program. You cannot create or modify standards publications, but you can preview them to see the keys for the individual standards. Knowing the right standard key can be helpful when aligning items to standards or when filtering the content tabs by standard. When you find the key you need it’s a good idea to write it down for future reference.</a:t>
            </a:r>
          </a:p>
        </p:txBody>
      </p:sp>
      <p:sp>
        <p:nvSpPr>
          <p:cNvPr id="4" name="Slide Number Placeholder 3"/>
          <p:cNvSpPr>
            <a:spLocks noGrp="1"/>
          </p:cNvSpPr>
          <p:nvPr>
            <p:ph type="sldNum" sz="quarter" idx="5"/>
          </p:nvPr>
        </p:nvSpPr>
        <p:spPr/>
        <p:txBody>
          <a:bodyPr/>
          <a:lstStyle/>
          <a:p>
            <a:fld id="{D0840A31-90C4-4115-B521-B8FD53B01173}" type="slidenum">
              <a:rPr lang="en-US" smtClean="0"/>
              <a:pPr/>
              <a:t>13</a:t>
            </a:fld>
            <a:endParaRPr lang="en-US"/>
          </a:p>
        </p:txBody>
      </p:sp>
      <p:sp>
        <p:nvSpPr>
          <p:cNvPr id="7" name="Slide Image Placeholder 6">
            <a:extLst>
              <a:ext uri="{FF2B5EF4-FFF2-40B4-BE49-F238E27FC236}">
                <a16:creationId xmlns:a16="http://schemas.microsoft.com/office/drawing/2014/main" id="{B3FDF8D6-5D8D-4614-858B-2624B9C48AD4}"/>
              </a:ext>
            </a:extLst>
          </p:cNvPr>
          <p:cNvSpPr>
            <a:spLocks noGrp="1" noRot="1" noChangeAspect="1"/>
          </p:cNvSpPr>
          <p:nvPr>
            <p:ph type="sldImg"/>
          </p:nvPr>
        </p:nvSpPr>
        <p:spPr/>
      </p:sp>
    </p:spTree>
    <p:extLst>
      <p:ext uri="{BB962C8B-B14F-4D97-AF65-F5344CB8AC3E}">
        <p14:creationId xmlns:p14="http://schemas.microsoft.com/office/powerpoint/2010/main" val="1188591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Each content tab includes a search bar and a filter panel that help you find the items, tests, or standards you want to work with. The available filter options are different for each content type, but their use is similar.</a:t>
            </a:r>
          </a:p>
          <a:p>
            <a:endParaRPr lang="en-US" dirty="0"/>
          </a:p>
          <a:p>
            <a:r>
              <a:rPr lang="en-US" dirty="0"/>
              <a:t>To search for content, enter a term in the search field in the top-right corner of a content tab and click the magnifying glass button. This search bar is most appropriate when searching for </a:t>
            </a:r>
            <a:r>
              <a:rPr lang="en-US" b="1" dirty="0"/>
              <a:t>words</a:t>
            </a:r>
            <a:r>
              <a:rPr lang="en-US" dirty="0"/>
              <a:t> that appear in the name, text, or keyword of an item or test, such as “Shakespeare”. If you need to search for content aligned to a particular </a:t>
            </a:r>
            <a:r>
              <a:rPr lang="en-US" b="1" dirty="0"/>
              <a:t>standard</a:t>
            </a:r>
            <a:r>
              <a:rPr lang="en-US" dirty="0"/>
              <a:t>, you should use the Standard search field that appears in the filter panel. It’s helpful to use the Standards content tab to find the quick key identifier (such as “A-APR.1”) and type it into the Standard search field.</a:t>
            </a:r>
          </a:p>
        </p:txBody>
      </p:sp>
      <p:sp>
        <p:nvSpPr>
          <p:cNvPr id="4" name="Slide Number Placeholder 3"/>
          <p:cNvSpPr>
            <a:spLocks noGrp="1"/>
          </p:cNvSpPr>
          <p:nvPr>
            <p:ph type="sldNum" sz="quarter" idx="5"/>
          </p:nvPr>
        </p:nvSpPr>
        <p:spPr/>
        <p:txBody>
          <a:bodyPr/>
          <a:lstStyle/>
          <a:p>
            <a:fld id="{D0840A31-90C4-4115-B521-B8FD53B01173}" type="slidenum">
              <a:rPr lang="en-US" smtClean="0"/>
              <a:pPr/>
              <a:t>14</a:t>
            </a:fld>
            <a:endParaRPr lang="en-US"/>
          </a:p>
        </p:txBody>
      </p:sp>
      <p:sp>
        <p:nvSpPr>
          <p:cNvPr id="7" name="Slide Image Placeholder 6">
            <a:extLst>
              <a:ext uri="{FF2B5EF4-FFF2-40B4-BE49-F238E27FC236}">
                <a16:creationId xmlns:a16="http://schemas.microsoft.com/office/drawing/2014/main" id="{309CD851-0B15-48F4-B114-D2F7431FC72C}"/>
              </a:ext>
            </a:extLst>
          </p:cNvPr>
          <p:cNvSpPr>
            <a:spLocks noGrp="1" noRot="1" noChangeAspect="1"/>
          </p:cNvSpPr>
          <p:nvPr>
            <p:ph type="sldImg"/>
          </p:nvPr>
        </p:nvSpPr>
        <p:spPr/>
      </p:sp>
    </p:spTree>
    <p:extLst>
      <p:ext uri="{BB962C8B-B14F-4D97-AF65-F5344CB8AC3E}">
        <p14:creationId xmlns:p14="http://schemas.microsoft.com/office/powerpoint/2010/main" val="25258359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a:t>This table is a summary of all the filter options and the uses for each.</a:t>
            </a:r>
          </a:p>
          <a:p>
            <a:endParaRPr lang="en-US" dirty="0"/>
          </a:p>
        </p:txBody>
      </p:sp>
      <p:sp>
        <p:nvSpPr>
          <p:cNvPr id="4" name="Slide Number Placeholder 3"/>
          <p:cNvSpPr>
            <a:spLocks noGrp="1"/>
          </p:cNvSpPr>
          <p:nvPr>
            <p:ph type="sldNum" sz="quarter" idx="5"/>
          </p:nvPr>
        </p:nvSpPr>
        <p:spPr/>
        <p:txBody>
          <a:bodyPr/>
          <a:lstStyle/>
          <a:p>
            <a:fld id="{D0840A31-90C4-4115-B521-B8FD53B01173}" type="slidenum">
              <a:rPr lang="en-US" smtClean="0"/>
              <a:pPr/>
              <a:t>15</a:t>
            </a:fld>
            <a:endParaRPr lang="en-US"/>
          </a:p>
        </p:txBody>
      </p:sp>
      <p:sp>
        <p:nvSpPr>
          <p:cNvPr id="7" name="Slide Image Placeholder 6">
            <a:extLst>
              <a:ext uri="{FF2B5EF4-FFF2-40B4-BE49-F238E27FC236}">
                <a16:creationId xmlns:a16="http://schemas.microsoft.com/office/drawing/2014/main" id="{9AE1B0B7-5487-4226-922D-B3DD2217A119}"/>
              </a:ext>
            </a:extLst>
          </p:cNvPr>
          <p:cNvSpPr>
            <a:spLocks noGrp="1" noRot="1" noChangeAspect="1"/>
          </p:cNvSpPr>
          <p:nvPr>
            <p:ph type="sldImg"/>
          </p:nvPr>
        </p:nvSpPr>
        <p:spPr/>
      </p:sp>
    </p:spTree>
    <p:extLst>
      <p:ext uri="{BB962C8B-B14F-4D97-AF65-F5344CB8AC3E}">
        <p14:creationId xmlns:p14="http://schemas.microsoft.com/office/powerpoint/2010/main" val="8052618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t>This section explains how to create original items by filling out templates in the Item Builder page.</a:t>
            </a:r>
          </a:p>
        </p:txBody>
      </p:sp>
      <p:sp>
        <p:nvSpPr>
          <p:cNvPr id="4" name="Slide Number Placeholder 3"/>
          <p:cNvSpPr>
            <a:spLocks noGrp="1"/>
          </p:cNvSpPr>
          <p:nvPr>
            <p:ph type="sldNum" sz="quarter" idx="5"/>
          </p:nvPr>
        </p:nvSpPr>
        <p:spPr/>
        <p:txBody>
          <a:bodyPr/>
          <a:lstStyle/>
          <a:p>
            <a:fld id="{D0840A31-90C4-4115-B521-B8FD53B01173}" type="slidenum">
              <a:rPr lang="en-US" smtClean="0"/>
              <a:t>16</a:t>
            </a:fld>
            <a:endParaRPr lang="en-US"/>
          </a:p>
        </p:txBody>
      </p:sp>
    </p:spTree>
    <p:extLst>
      <p:ext uri="{BB962C8B-B14F-4D97-AF65-F5344CB8AC3E}">
        <p14:creationId xmlns:p14="http://schemas.microsoft.com/office/powerpoint/2010/main" val="4420731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Franklin Gothic Medium Cond"/>
              </a:rPr>
              <a:t>Items are the stimuli and questions students answer when taking a test. A stimulus can be a reading passage or other type of media students view in order to respond to its linked questions. You use the </a:t>
            </a:r>
            <a:r>
              <a:rPr lang="en-US" b="1" dirty="0">
                <a:latin typeface="Franklin Gothic Medium Cond"/>
              </a:rPr>
              <a:t>Item Builder </a:t>
            </a:r>
            <a:r>
              <a:rPr lang="en-US" dirty="0">
                <a:latin typeface="Franklin Gothic Medium Cond"/>
              </a:rPr>
              <a:t>in Authoring to create stimuli and a variety of other item types. After creating items you add them to your tests and share them with educators.</a:t>
            </a:r>
          </a:p>
          <a:p>
            <a:endParaRPr lang="en-US" dirty="0">
              <a:latin typeface="Franklin Gothic Medium Cond" panose="020B0606030402020204" pitchFamily="34" charset="0"/>
            </a:endParaRPr>
          </a:p>
          <a:p>
            <a:pPr marL="228600" indent="-228600">
              <a:buAutoNum type="arabicPeriod"/>
            </a:pPr>
            <a:r>
              <a:rPr lang="en-US" dirty="0">
                <a:latin typeface="Franklin Gothic Medium Cond"/>
              </a:rPr>
              <a:t>Click on the </a:t>
            </a:r>
            <a:r>
              <a:rPr lang="en-US" b="1" dirty="0">
                <a:latin typeface="Franklin Gothic Medium Cond"/>
              </a:rPr>
              <a:t>Create New Item </a:t>
            </a:r>
            <a:r>
              <a:rPr lang="en-US" dirty="0">
                <a:latin typeface="Franklin Gothic Medium Cond"/>
              </a:rPr>
              <a:t>link in the Items menu box of the Dashboard, or</a:t>
            </a:r>
          </a:p>
          <a:p>
            <a:pPr marL="228600" indent="-228600">
              <a:buAutoNum type="arabicPeriod"/>
            </a:pPr>
            <a:r>
              <a:rPr lang="en-US" dirty="0">
                <a:latin typeface="Franklin Gothic Medium Cond"/>
              </a:rPr>
              <a:t>Open the </a:t>
            </a:r>
            <a:r>
              <a:rPr lang="en-US" b="1" dirty="0">
                <a:latin typeface="Franklin Gothic Medium Cond"/>
              </a:rPr>
              <a:t>Items</a:t>
            </a:r>
            <a:r>
              <a:rPr lang="en-US" dirty="0">
                <a:latin typeface="Franklin Gothic Medium Cond"/>
              </a:rPr>
              <a:t> content tab and click the green </a:t>
            </a:r>
            <a:r>
              <a:rPr lang="en-US" b="1" dirty="0">
                <a:latin typeface="Franklin Gothic Medium Cond"/>
              </a:rPr>
              <a:t>Create New Item </a:t>
            </a:r>
            <a:r>
              <a:rPr lang="en-US" dirty="0">
                <a:latin typeface="Franklin Gothic Medium Cond"/>
              </a:rPr>
              <a:t>button.</a:t>
            </a:r>
          </a:p>
        </p:txBody>
      </p:sp>
      <p:sp>
        <p:nvSpPr>
          <p:cNvPr id="4" name="Slide Number Placeholder 3"/>
          <p:cNvSpPr>
            <a:spLocks noGrp="1"/>
          </p:cNvSpPr>
          <p:nvPr>
            <p:ph type="sldNum" sz="quarter" idx="5"/>
          </p:nvPr>
        </p:nvSpPr>
        <p:spPr/>
        <p:txBody>
          <a:bodyPr/>
          <a:lstStyle/>
          <a:p>
            <a:fld id="{D0840A31-90C4-4115-B521-B8FD53B01173}" type="slidenum">
              <a:rPr lang="en-US" smtClean="0"/>
              <a:t>17</a:t>
            </a:fld>
            <a:endParaRPr lang="en-US"/>
          </a:p>
        </p:txBody>
      </p:sp>
    </p:spTree>
    <p:extLst>
      <p:ext uri="{BB962C8B-B14F-4D97-AF65-F5344CB8AC3E}">
        <p14:creationId xmlns:p14="http://schemas.microsoft.com/office/powerpoint/2010/main" val="31229250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The item builder appears. Select the grade level and subject from the fields that appear. Replace the default item name with a more descriptive name in this section. These properties make it easier to organize and locate your items in Checkpoint, in the Test Administration system, and in the Centralized</a:t>
            </a:r>
            <a:r>
              <a:rPr lang="en-US" baseline="0" dirty="0"/>
              <a:t> </a:t>
            </a:r>
            <a:r>
              <a:rPr lang="en-US" dirty="0"/>
              <a:t>Reporting System.</a:t>
            </a:r>
          </a:p>
        </p:txBody>
      </p:sp>
      <p:sp>
        <p:nvSpPr>
          <p:cNvPr id="4" name="Slide Number Placeholder 3"/>
          <p:cNvSpPr>
            <a:spLocks noGrp="1"/>
          </p:cNvSpPr>
          <p:nvPr>
            <p:ph type="sldNum" sz="quarter" idx="5"/>
          </p:nvPr>
        </p:nvSpPr>
        <p:spPr/>
        <p:txBody>
          <a:bodyPr/>
          <a:lstStyle/>
          <a:p>
            <a:fld id="{D0840A31-90C4-4115-B521-B8FD53B01173}" type="slidenum">
              <a:rPr lang="en-US" smtClean="0"/>
              <a:pPr/>
              <a:t>18</a:t>
            </a:fld>
            <a:endParaRPr lang="en-US"/>
          </a:p>
        </p:txBody>
      </p:sp>
      <p:sp>
        <p:nvSpPr>
          <p:cNvPr id="7" name="Slide Image Placeholder 6">
            <a:extLst>
              <a:ext uri="{FF2B5EF4-FFF2-40B4-BE49-F238E27FC236}">
                <a16:creationId xmlns:a16="http://schemas.microsoft.com/office/drawing/2014/main" id="{641DA47F-8ACD-481B-B908-05B8652A2117}"/>
              </a:ext>
            </a:extLst>
          </p:cNvPr>
          <p:cNvSpPr>
            <a:spLocks noGrp="1" noRot="1" noChangeAspect="1"/>
          </p:cNvSpPr>
          <p:nvPr>
            <p:ph type="sldImg"/>
          </p:nvPr>
        </p:nvSpPr>
        <p:spPr/>
      </p:sp>
    </p:spTree>
    <p:extLst>
      <p:ext uri="{BB962C8B-B14F-4D97-AF65-F5344CB8AC3E}">
        <p14:creationId xmlns:p14="http://schemas.microsoft.com/office/powerpoint/2010/main" val="24870123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collection of item types will display. Those displaying an edit icon, which looks like a pencil, need to be scored by hand in the Centralized</a:t>
            </a:r>
            <a:r>
              <a:rPr lang="en-US" baseline="0" dirty="0"/>
              <a:t> </a:t>
            </a:r>
            <a:r>
              <a:rPr lang="en-US" dirty="0"/>
              <a:t>Reporting System. You can hover over a template to read a description of the item type. Click the item type template for the one you want to create. You can arrange the collection alphabetically or by default recommended order of common types.</a:t>
            </a:r>
          </a:p>
          <a:p>
            <a:endParaRPr lang="en-US" dirty="0"/>
          </a:p>
          <a:p>
            <a:r>
              <a:rPr lang="en-US" dirty="0"/>
              <a:t>There are many different item types available. All of them involve three main steps, except for the stimulus template, which doesn’t require a response area or answer key. The item types are: Stimulus, Multiple Choice/Select, Hot Text, Hot Spot, Edit Task Inline Choice, Edit Task, Simple Text Entry, Embedded Text Entry, Text Drag and Drop, Image Drag and Drop, Table Match, and Equation Response.</a:t>
            </a:r>
          </a:p>
        </p:txBody>
      </p:sp>
      <p:sp>
        <p:nvSpPr>
          <p:cNvPr id="4" name="Slide Number Placeholder 3"/>
          <p:cNvSpPr>
            <a:spLocks noGrp="1"/>
          </p:cNvSpPr>
          <p:nvPr>
            <p:ph type="sldNum" sz="quarter" idx="5"/>
          </p:nvPr>
        </p:nvSpPr>
        <p:spPr/>
        <p:txBody>
          <a:bodyPr/>
          <a:lstStyle/>
          <a:p>
            <a:fld id="{D0840A31-90C4-4115-B521-B8FD53B01173}" type="slidenum">
              <a:rPr lang="en-US" smtClean="0"/>
              <a:t>19</a:t>
            </a:fld>
            <a:endParaRPr lang="en-US"/>
          </a:p>
        </p:txBody>
      </p:sp>
    </p:spTree>
    <p:extLst>
      <p:ext uri="{BB962C8B-B14F-4D97-AF65-F5344CB8AC3E}">
        <p14:creationId xmlns:p14="http://schemas.microsoft.com/office/powerpoint/2010/main" val="31383375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50000"/>
              </a:lnSpc>
              <a:spcBef>
                <a:spcPts val="1200"/>
              </a:spcBef>
              <a:buFont typeface="Arial" panose="020B0604020202020204" pitchFamily="34" charset="0"/>
              <a:buNone/>
            </a:pPr>
            <a:r>
              <a:rPr lang="en-US">
                <a:latin typeface="Franklin Gothic Medium Cond" panose="020B0606030402020204" pitchFamily="34" charset="0"/>
              </a:rPr>
              <a:t>You will be guided through the training module in this order.</a:t>
            </a:r>
            <a:r>
              <a:rPr lang="en-US" sz="1200">
                <a:solidFill>
                  <a:srgbClr val="53565A"/>
                </a:solidFill>
              </a:rPr>
              <a:t> </a:t>
            </a:r>
          </a:p>
          <a:p>
            <a:pPr marL="342900" indent="-342900">
              <a:lnSpc>
                <a:spcPct val="150000"/>
              </a:lnSpc>
              <a:spcBef>
                <a:spcPts val="1200"/>
              </a:spcBef>
              <a:buFont typeface="Arial" panose="020B0604020202020204" pitchFamily="34" charset="0"/>
              <a:buChar char="•"/>
            </a:pPr>
            <a:r>
              <a:rPr lang="en-US" sz="1200">
                <a:solidFill>
                  <a:srgbClr val="53565A"/>
                </a:solidFill>
              </a:rPr>
              <a:t>How to Access Checkpoint</a:t>
            </a:r>
          </a:p>
          <a:p>
            <a:pPr marL="342900" indent="-342900">
              <a:lnSpc>
                <a:spcPct val="150000"/>
              </a:lnSpc>
              <a:spcBef>
                <a:spcPts val="1200"/>
              </a:spcBef>
              <a:buFont typeface="Arial" panose="020B0604020202020204" pitchFamily="34" charset="0"/>
              <a:buChar char="•"/>
            </a:pPr>
            <a:r>
              <a:rPr lang="en-US" sz="1200">
                <a:solidFill>
                  <a:srgbClr val="53565A"/>
                </a:solidFill>
              </a:rPr>
              <a:t>How to Create Items You Can Add to Tests</a:t>
            </a:r>
          </a:p>
          <a:p>
            <a:pPr marL="342900" indent="-342900">
              <a:lnSpc>
                <a:spcPct val="150000"/>
              </a:lnSpc>
              <a:spcBef>
                <a:spcPts val="1200"/>
              </a:spcBef>
              <a:buFont typeface="Arial" panose="020B0604020202020204" pitchFamily="34" charset="0"/>
              <a:buChar char="•"/>
            </a:pPr>
            <a:r>
              <a:rPr lang="en-US" sz="1200">
                <a:solidFill>
                  <a:srgbClr val="53565A"/>
                </a:solidFill>
              </a:rPr>
              <a:t>How to Build Tests to be Administered to Students</a:t>
            </a:r>
          </a:p>
          <a:p>
            <a:pPr marL="342900" indent="-342900">
              <a:lnSpc>
                <a:spcPct val="150000"/>
              </a:lnSpc>
              <a:spcBef>
                <a:spcPts val="1200"/>
              </a:spcBef>
              <a:buFont typeface="Arial" panose="020B0604020202020204" pitchFamily="34" charset="0"/>
              <a:buChar char="•"/>
            </a:pPr>
            <a:r>
              <a:rPr lang="en-US" sz="1200">
                <a:solidFill>
                  <a:srgbClr val="53565A"/>
                </a:solidFill>
              </a:rPr>
              <a:t>How to Work with the Items and Tests Available to You</a:t>
            </a:r>
          </a:p>
          <a:p>
            <a:pPr marL="342900" indent="-342900">
              <a:lnSpc>
                <a:spcPct val="150000"/>
              </a:lnSpc>
              <a:spcBef>
                <a:spcPts val="1200"/>
              </a:spcBef>
              <a:buFont typeface="Arial" panose="020B0604020202020204" pitchFamily="34" charset="0"/>
              <a:buChar char="•"/>
            </a:pPr>
            <a:r>
              <a:rPr lang="en-US" sz="1200">
                <a:solidFill>
                  <a:srgbClr val="53565A"/>
                </a:solidFill>
              </a:rPr>
              <a:t>How to Share Your Items and Tests with Other Educators</a:t>
            </a:r>
          </a:p>
          <a:p>
            <a:pPr marL="171450" indent="-171450">
              <a:lnSpc>
                <a:spcPct val="150000"/>
              </a:lnSpc>
              <a:spcBef>
                <a:spcPts val="1200"/>
              </a:spcBef>
              <a:buFont typeface="Arial" panose="020B0604020202020204" pitchFamily="34" charset="0"/>
              <a:buChar char="•"/>
            </a:pPr>
            <a:r>
              <a:rPr lang="en-US" sz="1200"/>
              <a:t>    How to Submit Your Items to a Shared Items Library</a:t>
            </a:r>
          </a:p>
          <a:p>
            <a:endParaRPr lang="en-US">
              <a:latin typeface="Franklin Gothic Medium Cond" panose="020B0606030402020204" pitchFamily="34" charset="0"/>
            </a:endParaRPr>
          </a:p>
          <a:p>
            <a:endParaRPr lang="en-US">
              <a:latin typeface="Franklin Gothic Medium Cond" panose="020B0606030402020204" pitchFamily="34" charset="0"/>
            </a:endParaRPr>
          </a:p>
        </p:txBody>
      </p:sp>
      <p:sp>
        <p:nvSpPr>
          <p:cNvPr id="4" name="Slide Number Placeholder 3"/>
          <p:cNvSpPr>
            <a:spLocks noGrp="1"/>
          </p:cNvSpPr>
          <p:nvPr>
            <p:ph type="sldNum" sz="quarter" idx="5"/>
          </p:nvPr>
        </p:nvSpPr>
        <p:spPr/>
        <p:txBody>
          <a:bodyPr/>
          <a:lstStyle/>
          <a:p>
            <a:fld id="{D0840A31-90C4-4115-B521-B8FD53B01173}" type="slidenum">
              <a:rPr lang="en-US" smtClean="0"/>
              <a:t>2</a:t>
            </a:fld>
            <a:endParaRPr lang="en-US"/>
          </a:p>
        </p:txBody>
      </p:sp>
    </p:spTree>
    <p:extLst>
      <p:ext uri="{BB962C8B-B14F-4D97-AF65-F5344CB8AC3E}">
        <p14:creationId xmlns:p14="http://schemas.microsoft.com/office/powerpoint/2010/main" val="11505457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you see the three steps on the Item Builder page. This is showing</a:t>
            </a:r>
            <a:r>
              <a:rPr lang="en-US" baseline="0" dirty="0"/>
              <a:t> a Multiple Choice item type.</a:t>
            </a:r>
            <a:r>
              <a:rPr lang="en-US" dirty="0"/>
              <a:t> </a:t>
            </a:r>
            <a:endParaRPr lang="en-US"/>
          </a:p>
          <a:p>
            <a:endParaRPr lang="en-US" dirty="0"/>
          </a:p>
          <a:p>
            <a:r>
              <a:rPr lang="en-US" dirty="0"/>
              <a:t>1. Compose the Item prompt</a:t>
            </a:r>
            <a:endParaRPr lang="en-US" dirty="0">
              <a:cs typeface="Calibri" panose="020F0502020204030204"/>
            </a:endParaRPr>
          </a:p>
          <a:p>
            <a:r>
              <a:rPr lang="en-US" dirty="0"/>
              <a:t>2. Create the Response area</a:t>
            </a:r>
            <a:endParaRPr lang="en-US" dirty="0">
              <a:cs typeface="Calibri" panose="020F0502020204030204"/>
            </a:endParaRPr>
          </a:p>
          <a:p>
            <a:r>
              <a:rPr lang="en-US" dirty="0"/>
              <a:t>3. Construct the answer key. </a:t>
            </a:r>
          </a:p>
          <a:p>
            <a:endParaRPr lang="en-US" dirty="0"/>
          </a:p>
          <a:p>
            <a:r>
              <a:rPr lang="en-US" dirty="0"/>
              <a:t>The Compose Item Prompt step is where you build your question or write the directions students will follow to respond to an item. Enter the prompt in a text box at the top of each template. You can use the toolbar in the text box to format the text and insert media elements, such as images, videos, and tables.</a:t>
            </a:r>
          </a:p>
          <a:p>
            <a:endParaRPr lang="en-US" dirty="0"/>
          </a:p>
          <a:p>
            <a:r>
              <a:rPr lang="en-US" dirty="0"/>
              <a:t>Sections 2 and 3 are explained on the next several slides.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a:t>
            </a:r>
            <a:r>
              <a:rPr lang="en-US" baseline="0" dirty="0"/>
              <a:t> more in depth descriptions of each item type, please reference </a:t>
            </a:r>
            <a:r>
              <a:rPr lang="en-US" altLang="en-US" baseline="0" dirty="0">
                <a:latin typeface="Franklin Gothic Medium Cond" panose="020B0606030402020204" pitchFamily="34" charset="0"/>
                <a:cs typeface="Arial" panose="020B0604020202020204" pitchFamily="34" charset="0"/>
              </a:rPr>
              <a:t>the</a:t>
            </a:r>
            <a:r>
              <a:rPr lang="en-US" i="1" dirty="0">
                <a:latin typeface="Franklin Gothic Medium Cond" panose="020B0606030402020204" pitchFamily="34" charset="0"/>
                <a:cs typeface="Arial" panose="020B0604020202020204" pitchFamily="34" charset="0"/>
              </a:rPr>
              <a:t> 2021-2022 Checkpoint User Guide </a:t>
            </a:r>
            <a:r>
              <a:rPr lang="en-US" i="0" dirty="0">
                <a:latin typeface="Franklin Gothic Medium Cond" panose="020B0606030402020204" pitchFamily="34" charset="0"/>
                <a:cs typeface="Arial" panose="020B0604020202020204" pitchFamily="34" charset="0"/>
              </a:rPr>
              <a:t>or the </a:t>
            </a:r>
            <a:r>
              <a:rPr lang="en-US" i="1" dirty="0">
                <a:latin typeface="Franklin Gothic Medium Cond" panose="020B0606030402020204" pitchFamily="34" charset="0"/>
                <a:cs typeface="Arial" panose="020B0604020202020204" pitchFamily="34" charset="0"/>
              </a:rPr>
              <a:t>2021-2022</a:t>
            </a:r>
            <a:r>
              <a:rPr lang="en-US" i="1" baseline="0" dirty="0">
                <a:latin typeface="Franklin Gothic Medium Cond" panose="020B0606030402020204" pitchFamily="34" charset="0"/>
                <a:cs typeface="Arial" panose="020B0604020202020204" pitchFamily="34" charset="0"/>
              </a:rPr>
              <a:t> Checkpoint Mini-Module: How to Write an Item in Checkpoint </a:t>
            </a:r>
            <a:r>
              <a:rPr lang="en-US" dirty="0">
                <a:latin typeface="Franklin Gothic Medium Cond" panose="020B0606030402020204" pitchFamily="34" charset="0"/>
                <a:cs typeface="Arial" panose="020B0604020202020204" pitchFamily="34" charset="0"/>
              </a:rPr>
              <a:t>located on the AlohaHSAP.org portal. </a:t>
            </a:r>
          </a:p>
          <a:p>
            <a:endParaRPr lang="en-US" dirty="0"/>
          </a:p>
        </p:txBody>
      </p:sp>
      <p:sp>
        <p:nvSpPr>
          <p:cNvPr id="4" name="Slide Number Placeholder 3"/>
          <p:cNvSpPr>
            <a:spLocks noGrp="1"/>
          </p:cNvSpPr>
          <p:nvPr>
            <p:ph type="sldNum" sz="quarter" idx="5"/>
          </p:nvPr>
        </p:nvSpPr>
        <p:spPr/>
        <p:txBody>
          <a:bodyPr/>
          <a:lstStyle/>
          <a:p>
            <a:fld id="{D0840A31-90C4-4115-B521-B8FD53B01173}" type="slidenum">
              <a:rPr lang="en-US" smtClean="0"/>
              <a:t>20</a:t>
            </a:fld>
            <a:endParaRPr lang="en-US"/>
          </a:p>
        </p:txBody>
      </p:sp>
    </p:spTree>
    <p:extLst>
      <p:ext uri="{BB962C8B-B14F-4D97-AF65-F5344CB8AC3E}">
        <p14:creationId xmlns:p14="http://schemas.microsoft.com/office/powerpoint/2010/main" val="6226280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response area of the item (#2) is where students interact with various interactive features in order to answer the question or respond to the stimulus. Response areas are different for each type of item template available. Items may require students to select an answer from a list of options, type a response in a text box, enter an equation with an on-screen keypad, drag and drop answer options onto an image or chart, and more. When you click the More Info button, instructions for completing the section will drop down, along with a link that takes you to that portion of the system User Guide.</a:t>
            </a:r>
          </a:p>
          <a:p>
            <a:endParaRPr lang="en-US" dirty="0"/>
          </a:p>
          <a:p>
            <a:r>
              <a:rPr lang="en-US" dirty="0"/>
              <a:t>This image shows the Multiple Choice Options where you can add a rationale for each answer option and </a:t>
            </a:r>
            <a:r>
              <a:rPr lang="en-US" b="1" dirty="0"/>
              <a:t>add options </a:t>
            </a:r>
            <a:r>
              <a:rPr lang="en-US" dirty="0"/>
              <a:t>by clicking the plus sign at the bottom of the section. </a:t>
            </a:r>
          </a:p>
        </p:txBody>
      </p:sp>
      <p:sp>
        <p:nvSpPr>
          <p:cNvPr id="4" name="Slide Number Placeholder 3"/>
          <p:cNvSpPr>
            <a:spLocks noGrp="1"/>
          </p:cNvSpPr>
          <p:nvPr>
            <p:ph type="sldNum" sz="quarter" idx="5"/>
          </p:nvPr>
        </p:nvSpPr>
        <p:spPr/>
        <p:txBody>
          <a:bodyPr/>
          <a:lstStyle/>
          <a:p>
            <a:fld id="{D0840A31-90C4-4115-B521-B8FD53B01173}" type="slidenum">
              <a:rPr lang="en-US" smtClean="0"/>
              <a:t>21</a:t>
            </a:fld>
            <a:endParaRPr lang="en-US"/>
          </a:p>
        </p:txBody>
      </p:sp>
    </p:spTree>
    <p:extLst>
      <p:ext uri="{BB962C8B-B14F-4D97-AF65-F5344CB8AC3E}">
        <p14:creationId xmlns:p14="http://schemas.microsoft.com/office/powerpoint/2010/main" val="41623967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answer key section is used to determine how many points an item is worth and how the student’s response will be scored. For machine-scored items, the section shows a preview of the item’s response area, where you should enter a valid response and select the number of points (Maximum Score) the response is worth. To allow points for a partially correct answer, click on the plus sign and create more answer keys. You can explain each valid response in the Explanation box. The Include Scoring Description checkbox lets you add a reader-friendly description of the scoring criteria and an example of a valid response, which will be available in the Centralized Reporting System</a:t>
            </a:r>
            <a:r>
              <a:rPr lang="en-US" baseline="0" dirty="0"/>
              <a:t> </a:t>
            </a:r>
            <a:r>
              <a:rPr lang="en-US" dirty="0"/>
              <a:t>for this item.</a:t>
            </a:r>
          </a:p>
          <a:p>
            <a:endParaRPr lang="en-US" dirty="0"/>
          </a:p>
          <a:p>
            <a:r>
              <a:rPr lang="en-US" dirty="0"/>
              <a:t>For hand-scored items, the answer key section displays a Description field where you can enter scoring criteria and an Exemplar field where you can enter reader-friendly examples of valid responses for each score a student may earn. This information is used in the Centralized Reporting System, where student responses for the item will be scored by hand.</a:t>
            </a:r>
          </a:p>
        </p:txBody>
      </p:sp>
      <p:sp>
        <p:nvSpPr>
          <p:cNvPr id="4" name="Slide Number Placeholder 3"/>
          <p:cNvSpPr>
            <a:spLocks noGrp="1"/>
          </p:cNvSpPr>
          <p:nvPr>
            <p:ph type="sldNum" sz="quarter" idx="5"/>
          </p:nvPr>
        </p:nvSpPr>
        <p:spPr/>
        <p:txBody>
          <a:bodyPr/>
          <a:lstStyle/>
          <a:p>
            <a:fld id="{D0840A31-90C4-4115-B521-B8FD53B01173}" type="slidenum">
              <a:rPr lang="en-US" smtClean="0"/>
              <a:t>22</a:t>
            </a:fld>
            <a:endParaRPr lang="en-US"/>
          </a:p>
        </p:txBody>
      </p:sp>
    </p:spTree>
    <p:extLst>
      <p:ext uri="{BB962C8B-B14F-4D97-AF65-F5344CB8AC3E}">
        <p14:creationId xmlns:p14="http://schemas.microsoft.com/office/powerpoint/2010/main" val="18004751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the top of the window, you will see an item toolbar. This toolbar allows you to perform functions such as adding item properties, previewing an item, saving an item, and submitting an item for review. </a:t>
            </a:r>
          </a:p>
          <a:p>
            <a:endParaRPr lang="en-US" dirty="0"/>
          </a:p>
          <a:p>
            <a:pPr marL="171450" indent="-171450">
              <a:buFont typeface="Arial" panose="020B0604020202020204" pitchFamily="34" charset="0"/>
              <a:buChar char="•"/>
            </a:pPr>
            <a:r>
              <a:rPr lang="en-US" dirty="0"/>
              <a:t>The </a:t>
            </a:r>
            <a:r>
              <a:rPr lang="en-US" b="1" dirty="0"/>
              <a:t>Item Properties </a:t>
            </a:r>
            <a:r>
              <a:rPr lang="en-US" dirty="0"/>
              <a:t>button allows you to enter item details such as its name, grade, subject, and standard.</a:t>
            </a:r>
          </a:p>
          <a:p>
            <a:pPr marL="171450" indent="-171450">
              <a:buFont typeface="Arial" panose="020B0604020202020204" pitchFamily="34" charset="0"/>
              <a:buChar char="•"/>
            </a:pPr>
            <a:r>
              <a:rPr lang="en-US" dirty="0"/>
              <a:t>The </a:t>
            </a:r>
            <a:r>
              <a:rPr lang="en-US" b="1" dirty="0"/>
              <a:t>Preview Button </a:t>
            </a:r>
            <a:r>
              <a:rPr lang="en-US" dirty="0"/>
              <a:t>allows you to preview how your item will appear.</a:t>
            </a:r>
          </a:p>
          <a:p>
            <a:pPr marL="171450" indent="-171450">
              <a:buFont typeface="Arial" panose="020B0604020202020204" pitchFamily="34" charset="0"/>
              <a:buChar char="•"/>
            </a:pPr>
            <a:r>
              <a:rPr lang="en-US" dirty="0"/>
              <a:t>The </a:t>
            </a:r>
            <a:r>
              <a:rPr lang="en-US" b="1" dirty="0"/>
              <a:t>Save</a:t>
            </a:r>
            <a:r>
              <a:rPr lang="en-US" dirty="0"/>
              <a:t> </a:t>
            </a:r>
            <a:r>
              <a:rPr lang="en-US" b="1" dirty="0"/>
              <a:t>Item button </a:t>
            </a:r>
            <a:r>
              <a:rPr lang="en-US" b="0" dirty="0"/>
              <a:t>saves your item </a:t>
            </a:r>
            <a:r>
              <a:rPr lang="en-US" dirty="0"/>
              <a:t>to your items library with a </a:t>
            </a:r>
            <a:r>
              <a:rPr lang="en-US" i="0" u="sng" dirty="0"/>
              <a:t>Draft</a:t>
            </a:r>
            <a:r>
              <a:rPr lang="en-US" dirty="0"/>
              <a:t> status. Your library items can be added to tests or shared with other users.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a:t>
            </a:r>
            <a:r>
              <a:rPr lang="en-US" b="1" dirty="0"/>
              <a:t>Submit for Review </a:t>
            </a:r>
            <a:r>
              <a:rPr lang="en-US" dirty="0"/>
              <a:t>button allows authorized users to submit items to a shared items library. The item will be removed from your personal library, and you will not be able to add it to tests until it is approved for the shared library.</a:t>
            </a:r>
          </a:p>
          <a:p>
            <a:endParaRPr lang="en-US" dirty="0"/>
          </a:p>
          <a:p>
            <a:r>
              <a:rPr lang="en-US" dirty="0"/>
              <a:t>To leave a </a:t>
            </a:r>
            <a:r>
              <a:rPr lang="en-US" b="0" u="sng" dirty="0"/>
              <a:t>comment</a:t>
            </a:r>
            <a:r>
              <a:rPr lang="en-US" dirty="0"/>
              <a:t> for an item, click the arrow in the lower-left corner of the template. Enter your comment in the provided field and select </a:t>
            </a:r>
            <a:r>
              <a:rPr lang="en-US" b="1" dirty="0"/>
              <a:t>Submit Comment</a:t>
            </a:r>
            <a:r>
              <a:rPr lang="en-US" dirty="0"/>
              <a:t>. Comments are available to any educators you share the item with but not to students taking tests with this item.</a:t>
            </a:r>
          </a:p>
          <a:p>
            <a:endParaRPr lang="en-US" dirty="0"/>
          </a:p>
        </p:txBody>
      </p:sp>
      <p:sp>
        <p:nvSpPr>
          <p:cNvPr id="4" name="Slide Number Placeholder 3"/>
          <p:cNvSpPr>
            <a:spLocks noGrp="1"/>
          </p:cNvSpPr>
          <p:nvPr>
            <p:ph type="sldNum" sz="quarter" idx="5"/>
          </p:nvPr>
        </p:nvSpPr>
        <p:spPr/>
        <p:txBody>
          <a:bodyPr/>
          <a:lstStyle/>
          <a:p>
            <a:fld id="{D0840A31-90C4-4115-B521-B8FD53B01173}" type="slidenum">
              <a:rPr lang="en-US" smtClean="0"/>
              <a:t>23</a:t>
            </a:fld>
            <a:endParaRPr lang="en-US"/>
          </a:p>
        </p:txBody>
      </p:sp>
    </p:spTree>
    <p:extLst>
      <p:ext uri="{BB962C8B-B14F-4D97-AF65-F5344CB8AC3E}">
        <p14:creationId xmlns:p14="http://schemas.microsoft.com/office/powerpoint/2010/main" val="42498309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You can use the Item Properties menu in the item toolbar to align your items to standards and to enter other helpful details, such as the subject and grade levels an item belongs to.</a:t>
            </a:r>
          </a:p>
          <a:p>
            <a:endParaRPr lang="en-US" dirty="0"/>
          </a:p>
          <a:p>
            <a:r>
              <a:rPr lang="en-US" dirty="0"/>
              <a:t>Standards identify the specific skills or areas of knowledge that an item measures. Aligned standards will appear in the reports for teacher-authored tests, helping you pinpoint the specific areas in which a student may be excelling or may need additional support. The properties you set up for items also make it easier to filter items when adding them to tests or locating them in the Items tab. </a:t>
            </a:r>
          </a:p>
          <a:p>
            <a:endParaRPr lang="en-US" dirty="0"/>
          </a:p>
          <a:p>
            <a:r>
              <a:rPr lang="en-US" dirty="0"/>
              <a:t>Item properties can be entered at any point while an item has a Draft status. However, once an item is added to a test and the test is published, the item status changes to Published and its properties will be locked, along with its content. </a:t>
            </a:r>
          </a:p>
          <a:p>
            <a:endParaRPr lang="en-US" dirty="0"/>
          </a:p>
        </p:txBody>
      </p:sp>
      <p:sp>
        <p:nvSpPr>
          <p:cNvPr id="4" name="Slide Number Placeholder 3"/>
          <p:cNvSpPr>
            <a:spLocks noGrp="1"/>
          </p:cNvSpPr>
          <p:nvPr>
            <p:ph type="sldNum" sz="quarter" idx="5"/>
          </p:nvPr>
        </p:nvSpPr>
        <p:spPr/>
        <p:txBody>
          <a:bodyPr/>
          <a:lstStyle/>
          <a:p>
            <a:fld id="{D0840A31-90C4-4115-B521-B8FD53B01173}" type="slidenum">
              <a:rPr lang="en-US" smtClean="0"/>
              <a:pPr/>
              <a:t>24</a:t>
            </a:fld>
            <a:endParaRPr lang="en-US"/>
          </a:p>
        </p:txBody>
      </p:sp>
      <p:sp>
        <p:nvSpPr>
          <p:cNvPr id="7" name="Slide Image Placeholder 6">
            <a:extLst>
              <a:ext uri="{FF2B5EF4-FFF2-40B4-BE49-F238E27FC236}">
                <a16:creationId xmlns:a16="http://schemas.microsoft.com/office/drawing/2014/main" id="{2E4D8686-642F-4334-97B1-F6BEA9712C64}"/>
              </a:ext>
            </a:extLst>
          </p:cNvPr>
          <p:cNvSpPr>
            <a:spLocks noGrp="1" noRot="1" noChangeAspect="1"/>
          </p:cNvSpPr>
          <p:nvPr>
            <p:ph type="sldImg"/>
          </p:nvPr>
        </p:nvSpPr>
        <p:spPr/>
      </p:sp>
    </p:spTree>
    <p:extLst>
      <p:ext uri="{BB962C8B-B14F-4D97-AF65-F5344CB8AC3E}">
        <p14:creationId xmlns:p14="http://schemas.microsoft.com/office/powerpoint/2010/main" val="31835861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This section explains how to create original tests in the Test Builder pag</a:t>
            </a:r>
            <a:r>
              <a:rPr lang="en-US" dirty="0"/>
              <a:t>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can build new tests for your students in Checkpoint’s test builder. When adding items to a test, you can insert existing items from your item libraries, and you can also create new items by filling out templates directly in the test builder. After creating a test, you can publish it to the Test Administration System, where it can be administered to students.</a:t>
            </a:r>
          </a:p>
          <a:p>
            <a:endParaRPr lang="en-US" dirty="0"/>
          </a:p>
        </p:txBody>
      </p:sp>
      <p:sp>
        <p:nvSpPr>
          <p:cNvPr id="4" name="Slide Number Placeholder 3"/>
          <p:cNvSpPr>
            <a:spLocks noGrp="1"/>
          </p:cNvSpPr>
          <p:nvPr>
            <p:ph type="sldNum" sz="quarter" idx="5"/>
          </p:nvPr>
        </p:nvSpPr>
        <p:spPr/>
        <p:txBody>
          <a:bodyPr/>
          <a:lstStyle/>
          <a:p>
            <a:fld id="{D0840A31-90C4-4115-B521-B8FD53B01173}" type="slidenum">
              <a:rPr lang="en-US" smtClean="0"/>
              <a:t>25</a:t>
            </a:fld>
            <a:endParaRPr lang="en-US"/>
          </a:p>
        </p:txBody>
      </p:sp>
    </p:spTree>
    <p:extLst>
      <p:ext uri="{BB962C8B-B14F-4D97-AF65-F5344CB8AC3E}">
        <p14:creationId xmlns:p14="http://schemas.microsoft.com/office/powerpoint/2010/main" val="36874771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To create a new test, select the </a:t>
            </a:r>
            <a:r>
              <a:rPr lang="en-US" b="1" dirty="0"/>
              <a:t>Create New Test </a:t>
            </a:r>
            <a:r>
              <a:rPr lang="en-US" dirty="0"/>
              <a:t>link from the Tests card on the dashboard. Or, open the Tests content tab and click on the green </a:t>
            </a:r>
            <a:r>
              <a:rPr lang="en-US" b="1" dirty="0"/>
              <a:t>Create New Test </a:t>
            </a:r>
            <a:r>
              <a:rPr lang="en-US" dirty="0"/>
              <a:t>button. </a:t>
            </a:r>
          </a:p>
          <a:p>
            <a:pPr marL="228600" indent="-228600">
              <a:buAutoNum type="arabicPeriod"/>
            </a:pPr>
            <a:r>
              <a:rPr lang="en-US" dirty="0"/>
              <a:t>The Test Builder page appears, showing two options for adding items to the test: </a:t>
            </a:r>
            <a:r>
              <a:rPr lang="en-US" b="1" dirty="0"/>
              <a:t>Create from Template </a:t>
            </a:r>
            <a:r>
              <a:rPr lang="en-US" dirty="0"/>
              <a:t>or </a:t>
            </a:r>
            <a:r>
              <a:rPr lang="en-US" b="1" dirty="0"/>
              <a:t>Add from Library</a:t>
            </a:r>
            <a:r>
              <a:rPr lang="en-US" dirty="0"/>
              <a:t>. </a:t>
            </a:r>
          </a:p>
          <a:p>
            <a:endParaRPr lang="en-US" dirty="0"/>
          </a:p>
          <a:p>
            <a:r>
              <a:rPr lang="en-US" dirty="0"/>
              <a:t>To create a new item using a template, click Create from Template and build the item the same way you would when using the Item Builder page. To insert an item from one of your libraries, click that button.</a:t>
            </a:r>
          </a:p>
        </p:txBody>
      </p:sp>
      <p:sp>
        <p:nvSpPr>
          <p:cNvPr id="4" name="Slide Number Placeholder 3"/>
          <p:cNvSpPr>
            <a:spLocks noGrp="1"/>
          </p:cNvSpPr>
          <p:nvPr>
            <p:ph type="sldNum" sz="quarter" idx="5"/>
          </p:nvPr>
        </p:nvSpPr>
        <p:spPr/>
        <p:txBody>
          <a:bodyPr/>
          <a:lstStyle/>
          <a:p>
            <a:fld id="{D0840A31-90C4-4115-B521-B8FD53B01173}" type="slidenum">
              <a:rPr lang="en-US" smtClean="0"/>
              <a:t>26</a:t>
            </a:fld>
            <a:endParaRPr lang="en-US"/>
          </a:p>
        </p:txBody>
      </p:sp>
    </p:spTree>
    <p:extLst>
      <p:ext uri="{BB962C8B-B14F-4D97-AF65-F5344CB8AC3E}">
        <p14:creationId xmlns:p14="http://schemas.microsoft.com/office/powerpoint/2010/main" val="24472947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enter a </a:t>
            </a:r>
            <a:r>
              <a:rPr lang="en-US" b="1" dirty="0"/>
              <a:t>keyword</a:t>
            </a:r>
            <a:r>
              <a:rPr lang="en-US" dirty="0"/>
              <a:t> to search for a particular item and use the </a:t>
            </a:r>
            <a:r>
              <a:rPr lang="en-US" b="1" dirty="0"/>
              <a:t>filter panel </a:t>
            </a:r>
            <a:r>
              <a:rPr lang="en-US" b="0" dirty="0"/>
              <a:t>on the right to </a:t>
            </a:r>
            <a:r>
              <a:rPr lang="en-US" dirty="0"/>
              <a:t>narrow your search results. </a:t>
            </a:r>
          </a:p>
          <a:p>
            <a:endParaRPr lang="en-US" dirty="0"/>
          </a:p>
          <a:p>
            <a:r>
              <a:rPr lang="en-US" dirty="0"/>
              <a:t>Select an item from the library. The </a:t>
            </a:r>
            <a:r>
              <a:rPr lang="en-US" b="1" dirty="0"/>
              <a:t>Item View Window </a:t>
            </a:r>
            <a:r>
              <a:rPr lang="en-US" b="0" dirty="0"/>
              <a:t>will</a:t>
            </a:r>
            <a:r>
              <a:rPr lang="en-US" b="1" baseline="0" dirty="0"/>
              <a:t> </a:t>
            </a:r>
            <a:r>
              <a:rPr lang="en-US" dirty="0"/>
              <a:t>display three options: Add Original Item to Test, Add Copy of Item to Test, and Cancel. Choosing </a:t>
            </a:r>
            <a:r>
              <a:rPr lang="en-US" b="1" dirty="0"/>
              <a:t>Add Original Item to Test </a:t>
            </a:r>
            <a:r>
              <a:rPr lang="en-US" dirty="0"/>
              <a:t>will add the item directly to the test and any changes you make to this item in other tests will apply to the item in this test (and vice versa). </a:t>
            </a:r>
          </a:p>
          <a:p>
            <a:endParaRPr lang="en-US" dirty="0"/>
          </a:p>
          <a:p>
            <a:r>
              <a:rPr lang="en-US" dirty="0"/>
              <a:t>If you choose </a:t>
            </a:r>
            <a:r>
              <a:rPr lang="en-US" b="1" dirty="0"/>
              <a:t>Add Copy of Item to Test, </a:t>
            </a:r>
            <a:r>
              <a:rPr lang="en-US" dirty="0"/>
              <a:t>you are adding a copy of the item to the test. Any changes you make to the original item in any other tests </a:t>
            </a:r>
            <a:r>
              <a:rPr lang="en-US" u="sng" dirty="0"/>
              <a:t>DO NOT </a:t>
            </a:r>
            <a:r>
              <a:rPr lang="en-US" dirty="0"/>
              <a:t>affect the item in </a:t>
            </a:r>
            <a:r>
              <a:rPr lang="en-US" u="sng" dirty="0"/>
              <a:t>THIS</a:t>
            </a:r>
            <a:r>
              <a:rPr lang="en-US" dirty="0"/>
              <a:t> test. Note that you must make at least one edit to a copied item so that the content is not the same as the original. If no edits are made to the original item, you will receive an error when validating the test. </a:t>
            </a:r>
          </a:p>
        </p:txBody>
      </p:sp>
      <p:sp>
        <p:nvSpPr>
          <p:cNvPr id="4" name="Slide Number Placeholder 3"/>
          <p:cNvSpPr>
            <a:spLocks noGrp="1"/>
          </p:cNvSpPr>
          <p:nvPr>
            <p:ph type="sldNum" sz="quarter" idx="5"/>
          </p:nvPr>
        </p:nvSpPr>
        <p:spPr/>
        <p:txBody>
          <a:bodyPr/>
          <a:lstStyle/>
          <a:p>
            <a:fld id="{D0840A31-90C4-4115-B521-B8FD53B01173}" type="slidenum">
              <a:rPr lang="en-US" smtClean="0"/>
              <a:t>27</a:t>
            </a:fld>
            <a:endParaRPr lang="en-US"/>
          </a:p>
        </p:txBody>
      </p:sp>
    </p:spTree>
    <p:extLst>
      <p:ext uri="{BB962C8B-B14F-4D97-AF65-F5344CB8AC3E}">
        <p14:creationId xmlns:p14="http://schemas.microsoft.com/office/powerpoint/2010/main" val="22427874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a:t>
            </a:r>
            <a:r>
              <a:rPr lang="en-US" b="0" dirty="0"/>
              <a:t>edit the content </a:t>
            </a:r>
            <a:r>
              <a:rPr lang="en-US" dirty="0"/>
              <a:t>for your added items by following the same process used to create items in the Item Builder. You may need to click</a:t>
            </a:r>
            <a:r>
              <a:rPr lang="en-US" b="1" dirty="0"/>
              <a:t> Edit </a:t>
            </a:r>
            <a:r>
              <a:rPr lang="en-US" dirty="0"/>
              <a:t>in the item toolbar at the top-right corner in order to make changes to items. You cannot make changes to items that appear on a published test or items that were shared with you without editing permission.</a:t>
            </a:r>
          </a:p>
          <a:p>
            <a:endParaRPr lang="en-US" dirty="0"/>
          </a:p>
          <a:p>
            <a:r>
              <a:rPr lang="en-US" dirty="0"/>
              <a:t>After editing an item, click </a:t>
            </a:r>
            <a:r>
              <a:rPr lang="en-US" b="1" dirty="0"/>
              <a:t>Save Item </a:t>
            </a:r>
            <a:r>
              <a:rPr lang="en-US" dirty="0"/>
              <a:t>in the item toolbar. Items and tests are saved separately. Items also save automatically at a regular interval. The Save Item button is grayed out when all changes are saved.</a:t>
            </a:r>
          </a:p>
          <a:p>
            <a:endParaRPr lang="en-US" dirty="0"/>
          </a:p>
          <a:p>
            <a:r>
              <a:rPr lang="en-US" dirty="0"/>
              <a:t>To add more items to the test, click the plus sign in the Layout panel on the left. A new thumbnail appears in the panel for each item you add.</a:t>
            </a:r>
          </a:p>
          <a:p>
            <a:endParaRPr lang="en-US" dirty="0"/>
          </a:p>
          <a:p>
            <a:r>
              <a:rPr lang="en-US" dirty="0"/>
              <a:t>When you add a stimulus to the test, a </a:t>
            </a:r>
            <a:r>
              <a:rPr lang="en-US" b="1" dirty="0"/>
              <a:t>paper clip </a:t>
            </a:r>
            <a:r>
              <a:rPr lang="en-US" dirty="0"/>
              <a:t>and a separate, </a:t>
            </a:r>
            <a:r>
              <a:rPr lang="en-US" b="1" dirty="0"/>
              <a:t>smaller plus sign</a:t>
            </a:r>
            <a:r>
              <a:rPr lang="en-US" dirty="0"/>
              <a:t> appears in the left panel, allowing you to create items to link to that stimulus. You can rearrange the items in your tests by clicking their thumbnails and then clicking the arrow icons that appear.</a:t>
            </a:r>
          </a:p>
        </p:txBody>
      </p:sp>
      <p:sp>
        <p:nvSpPr>
          <p:cNvPr id="4" name="Slide Number Placeholder 3"/>
          <p:cNvSpPr>
            <a:spLocks noGrp="1"/>
          </p:cNvSpPr>
          <p:nvPr>
            <p:ph type="sldNum" sz="quarter" idx="5"/>
          </p:nvPr>
        </p:nvSpPr>
        <p:spPr/>
        <p:txBody>
          <a:bodyPr/>
          <a:lstStyle/>
          <a:p>
            <a:fld id="{D0840A31-90C4-4115-B521-B8FD53B01173}" type="slidenum">
              <a:rPr lang="en-US" smtClean="0"/>
              <a:t>28</a:t>
            </a:fld>
            <a:endParaRPr lang="en-US"/>
          </a:p>
        </p:txBody>
      </p:sp>
    </p:spTree>
    <p:extLst>
      <p:ext uri="{BB962C8B-B14F-4D97-AF65-F5344CB8AC3E}">
        <p14:creationId xmlns:p14="http://schemas.microsoft.com/office/powerpoint/2010/main" val="33996925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any point in building your test you can enter details such as the test’s name, description, grade, keywords, security, and test tools (calculator, periodic table, thesaurus and dictionary). Use the Test Properties button in the test toolbar, make your selections, and click </a:t>
            </a:r>
            <a:r>
              <a:rPr lang="en-US" b="1" dirty="0"/>
              <a:t>Close</a:t>
            </a:r>
            <a:r>
              <a:rPr lang="en-US" dirty="0"/>
              <a:t>.</a:t>
            </a:r>
          </a:p>
          <a:p>
            <a:endParaRPr lang="en-US" dirty="0"/>
          </a:p>
          <a:p>
            <a:r>
              <a:rPr lang="en-US" dirty="0"/>
              <a:t>To see what your test will look like to students, click </a:t>
            </a:r>
            <a:r>
              <a:rPr lang="en-US" b="1" dirty="0"/>
              <a:t>Preview Test </a:t>
            </a:r>
            <a:r>
              <a:rPr lang="en-US" dirty="0"/>
              <a:t>in the test toolbar. You can enter sample responses to items and click Item Score to make sure the items are being scored correctly.</a:t>
            </a:r>
          </a:p>
          <a:p>
            <a:endParaRPr lang="en-US" dirty="0"/>
          </a:p>
          <a:p>
            <a:r>
              <a:rPr lang="en-US" dirty="0"/>
              <a:t>To save the test, click </a:t>
            </a:r>
            <a:r>
              <a:rPr lang="en-US" b="1" dirty="0"/>
              <a:t>Validate Test </a:t>
            </a:r>
            <a:r>
              <a:rPr lang="en-US" dirty="0"/>
              <a:t>in the toolbar. Validating the test ensures that there are no issues with the test</a:t>
            </a:r>
            <a:r>
              <a:rPr lang="en-US" baseline="0" dirty="0"/>
              <a:t> that prevent it from being published.</a:t>
            </a:r>
            <a:endParaRPr lang="en-US" dirty="0"/>
          </a:p>
          <a:p>
            <a:endParaRPr lang="en-US" dirty="0"/>
          </a:p>
          <a:p>
            <a:r>
              <a:rPr lang="en-US" dirty="0"/>
              <a:t>To publish the test, click </a:t>
            </a:r>
            <a:r>
              <a:rPr lang="en-US" b="1" dirty="0"/>
              <a:t>Publish Test</a:t>
            </a:r>
            <a:r>
              <a:rPr lang="en-US" dirty="0"/>
              <a:t>. If this button is not clickable, make sure the test does not include any blank pages and that you have saved changed to each item on the test. </a:t>
            </a:r>
          </a:p>
          <a:p>
            <a:endParaRPr lang="en-US" dirty="0"/>
          </a:p>
          <a:p>
            <a:r>
              <a:rPr lang="en-US" dirty="0"/>
              <a:t>After publishing a test, you can add it to your test sessions by selecting it from the Test Selection window in the Test Administration System. You can administer your own tests, shared tests, and tests from a shared test library.</a:t>
            </a:r>
          </a:p>
        </p:txBody>
      </p:sp>
      <p:sp>
        <p:nvSpPr>
          <p:cNvPr id="4" name="Slide Number Placeholder 3"/>
          <p:cNvSpPr>
            <a:spLocks noGrp="1"/>
          </p:cNvSpPr>
          <p:nvPr>
            <p:ph type="sldNum" sz="quarter" idx="5"/>
          </p:nvPr>
        </p:nvSpPr>
        <p:spPr/>
        <p:txBody>
          <a:bodyPr/>
          <a:lstStyle/>
          <a:p>
            <a:fld id="{D0840A31-90C4-4115-B521-B8FD53B01173}" type="slidenum">
              <a:rPr lang="en-US" smtClean="0"/>
              <a:t>29</a:t>
            </a:fld>
            <a:endParaRPr lang="en-US"/>
          </a:p>
        </p:txBody>
      </p:sp>
    </p:spTree>
    <p:extLst>
      <p:ext uri="{BB962C8B-B14F-4D97-AF65-F5344CB8AC3E}">
        <p14:creationId xmlns:p14="http://schemas.microsoft.com/office/powerpoint/2010/main" val="8090957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t>This section explains how to log in to the Checkpoint system and the layout of the Dashboard.</a:t>
            </a:r>
          </a:p>
        </p:txBody>
      </p:sp>
      <p:sp>
        <p:nvSpPr>
          <p:cNvPr id="4" name="Slide Number Placeholder 3"/>
          <p:cNvSpPr>
            <a:spLocks noGrp="1"/>
          </p:cNvSpPr>
          <p:nvPr>
            <p:ph type="sldNum" sz="quarter" idx="5"/>
          </p:nvPr>
        </p:nvSpPr>
        <p:spPr/>
        <p:txBody>
          <a:bodyPr/>
          <a:lstStyle/>
          <a:p>
            <a:fld id="{D0840A31-90C4-4115-B521-B8FD53B01173}" type="slidenum">
              <a:rPr lang="en-US" smtClean="0"/>
              <a:t>3</a:t>
            </a:fld>
            <a:endParaRPr lang="en-US"/>
          </a:p>
        </p:txBody>
      </p:sp>
    </p:spTree>
    <p:extLst>
      <p:ext uri="{BB962C8B-B14F-4D97-AF65-F5344CB8AC3E}">
        <p14:creationId xmlns:p14="http://schemas.microsoft.com/office/powerpoint/2010/main" val="9540842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section explains how to find your items, tests, and standards using the content tabs and filters. It explains how to edit, copy, label, and archive your content on the tabs. It provides instructions for authorized users to create subjects that may be aligned with content in Checkpoint.</a:t>
            </a:r>
          </a:p>
        </p:txBody>
      </p:sp>
      <p:sp>
        <p:nvSpPr>
          <p:cNvPr id="4" name="Slide Number Placeholder 3"/>
          <p:cNvSpPr>
            <a:spLocks noGrp="1"/>
          </p:cNvSpPr>
          <p:nvPr>
            <p:ph type="sldNum" sz="quarter" idx="5"/>
          </p:nvPr>
        </p:nvSpPr>
        <p:spPr/>
        <p:txBody>
          <a:bodyPr/>
          <a:lstStyle/>
          <a:p>
            <a:fld id="{D0840A31-90C4-4115-B521-B8FD53B01173}" type="slidenum">
              <a:rPr lang="en-US" smtClean="0"/>
              <a:t>30</a:t>
            </a:fld>
            <a:endParaRPr lang="en-US"/>
          </a:p>
        </p:txBody>
      </p:sp>
    </p:spTree>
    <p:extLst>
      <p:ext uri="{BB962C8B-B14F-4D97-AF65-F5344CB8AC3E}">
        <p14:creationId xmlns:p14="http://schemas.microsoft.com/office/powerpoint/2010/main" val="26257831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Checkpoint interface includes a content tab for each type of content you can work with: Items, Tests, and Standards. These tabs each display a table that lists and organizes the content available to you.  The Items tab displays items from the library of items you created, the library of items that other educators shared with you, and any shared items libraries provided by the</a:t>
            </a:r>
            <a:r>
              <a:rPr lang="en-US" baseline="0" dirty="0"/>
              <a:t> Hawaii Assessment </a:t>
            </a:r>
            <a:r>
              <a:rPr lang="en-US" dirty="0"/>
              <a:t>Program, like the NGSS Item Library. The Tests tab displays tests from the library of tests you created, the library of tests other educators shared with you, and any shared test libraries provided by the Hawaii Assessment Program. The Standards tab displays the standards content provided by the</a:t>
            </a:r>
            <a:r>
              <a:rPr lang="en-US" baseline="0" dirty="0"/>
              <a:t> Hawaii </a:t>
            </a:r>
            <a:r>
              <a:rPr lang="en-US" dirty="0"/>
              <a:t>Assessment Program.</a:t>
            </a:r>
          </a:p>
          <a:p>
            <a:endParaRPr lang="en-US" dirty="0"/>
          </a:p>
          <a:p>
            <a:r>
              <a:rPr lang="en-US" dirty="0"/>
              <a:t>The next slide describes some of the toolbar actions you can perform using each content tab.</a:t>
            </a:r>
          </a:p>
        </p:txBody>
      </p:sp>
      <p:sp>
        <p:nvSpPr>
          <p:cNvPr id="4" name="Slide Number Placeholder 3"/>
          <p:cNvSpPr>
            <a:spLocks noGrp="1"/>
          </p:cNvSpPr>
          <p:nvPr>
            <p:ph type="sldNum" sz="quarter" idx="5"/>
          </p:nvPr>
        </p:nvSpPr>
        <p:spPr/>
        <p:txBody>
          <a:bodyPr/>
          <a:lstStyle/>
          <a:p>
            <a:fld id="{D0840A31-90C4-4115-B521-B8FD53B01173}" type="slidenum">
              <a:rPr lang="en-US" smtClean="0"/>
              <a:t>31</a:t>
            </a:fld>
            <a:endParaRPr lang="en-US"/>
          </a:p>
        </p:txBody>
      </p:sp>
    </p:spTree>
    <p:extLst>
      <p:ext uri="{BB962C8B-B14F-4D97-AF65-F5344CB8AC3E}">
        <p14:creationId xmlns:p14="http://schemas.microsoft.com/office/powerpoint/2010/main" val="10937510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Checkpoint users can perform the following actions on the items and tests tabs:</a:t>
            </a:r>
          </a:p>
          <a:p>
            <a:r>
              <a:rPr lang="en-US" dirty="0"/>
              <a:t>•    Edit the content of any items and tests with a Draft status.</a:t>
            </a:r>
          </a:p>
          <a:p>
            <a:pPr marL="171450" indent="-171450">
              <a:buFont typeface="Arial" panose="020B0604020202020204" pitchFamily="34" charset="0"/>
              <a:buChar char="•"/>
            </a:pPr>
            <a:r>
              <a:rPr lang="en-US" dirty="0"/>
              <a:t>Preview the item or test to view how it</a:t>
            </a:r>
            <a:r>
              <a:rPr lang="en-US" baseline="0" dirty="0"/>
              <a:t> will render in the student interface.</a:t>
            </a:r>
            <a:endParaRPr lang="en-US" dirty="0"/>
          </a:p>
          <a:p>
            <a:r>
              <a:rPr lang="en-US" dirty="0"/>
              <a:t>•    Copy content that you want to modify without affecting the original version.</a:t>
            </a:r>
          </a:p>
          <a:p>
            <a:r>
              <a:rPr lang="en-US" dirty="0"/>
              <a:t>•    Label content so it is easier to organize and locate.</a:t>
            </a:r>
          </a:p>
          <a:p>
            <a:r>
              <a:rPr lang="en-US" dirty="0"/>
              <a:t>•    Archive content that you don’t need to use anymore.</a:t>
            </a:r>
          </a:p>
          <a:p>
            <a:pPr marL="171450" indent="-171450">
              <a:buFont typeface="Arial" panose="020B0604020202020204" pitchFamily="34" charset="0"/>
              <a:buChar char="•"/>
            </a:pPr>
            <a:r>
              <a:rPr lang="en-US" dirty="0"/>
              <a:t> Share content you want other educators to co-author or use for themselves.</a:t>
            </a:r>
          </a:p>
          <a:p>
            <a:pPr marL="171450" indent="-171450">
              <a:buFont typeface="Arial" panose="020B0604020202020204" pitchFamily="34" charset="0"/>
              <a:buChar char="•"/>
            </a:pPr>
            <a:endParaRPr lang="en-US" dirty="0"/>
          </a:p>
          <a:p>
            <a:r>
              <a:rPr lang="en-US" dirty="0"/>
              <a:t>School-level users can perform the following actions:</a:t>
            </a:r>
          </a:p>
          <a:p>
            <a:pPr marL="171450" indent="-171450">
              <a:buFont typeface="Arial" panose="020B0604020202020204" pitchFamily="34" charset="0"/>
              <a:buChar char="•"/>
            </a:pPr>
            <a:r>
              <a:rPr lang="en-US" dirty="0"/>
              <a:t>Set administration rules for shared tests, including who can administer a test and when it will be available in the Test Administration System.</a:t>
            </a:r>
          </a:p>
        </p:txBody>
      </p:sp>
      <p:sp>
        <p:nvSpPr>
          <p:cNvPr id="4" name="Slide Number Placeholder 3"/>
          <p:cNvSpPr>
            <a:spLocks noGrp="1"/>
          </p:cNvSpPr>
          <p:nvPr>
            <p:ph type="sldNum" sz="quarter" idx="5"/>
          </p:nvPr>
        </p:nvSpPr>
        <p:spPr/>
        <p:txBody>
          <a:bodyPr/>
          <a:lstStyle/>
          <a:p>
            <a:fld id="{D0840A31-90C4-4115-B521-B8FD53B01173}" type="slidenum">
              <a:rPr lang="en-US" smtClean="0"/>
              <a:t>32</a:t>
            </a:fld>
            <a:endParaRPr lang="en-US"/>
          </a:p>
        </p:txBody>
      </p:sp>
    </p:spTree>
    <p:extLst>
      <p:ext uri="{BB962C8B-B14F-4D97-AF65-F5344CB8AC3E}">
        <p14:creationId xmlns:p14="http://schemas.microsoft.com/office/powerpoint/2010/main" val="39122014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Each content tab includes a filter panel and search bar that helps you find the items, tests, or standards you want to work with. The available filter options are different for each content type, but they are similar in use. This table is a summary of all the filter options and the uses for each.</a:t>
            </a:r>
          </a:p>
          <a:p>
            <a:endParaRPr lang="en-US"/>
          </a:p>
        </p:txBody>
      </p:sp>
      <p:sp>
        <p:nvSpPr>
          <p:cNvPr id="4" name="Slide Number Placeholder 3"/>
          <p:cNvSpPr>
            <a:spLocks noGrp="1"/>
          </p:cNvSpPr>
          <p:nvPr>
            <p:ph type="sldNum" sz="quarter" idx="5"/>
          </p:nvPr>
        </p:nvSpPr>
        <p:spPr/>
        <p:txBody>
          <a:bodyPr/>
          <a:lstStyle/>
          <a:p>
            <a:fld id="{D0840A31-90C4-4115-B521-B8FD53B01173}" type="slidenum">
              <a:rPr lang="en-US" smtClean="0"/>
              <a:t>33</a:t>
            </a:fld>
            <a:endParaRPr lang="en-US"/>
          </a:p>
        </p:txBody>
      </p:sp>
    </p:spTree>
    <p:extLst>
      <p:ext uri="{BB962C8B-B14F-4D97-AF65-F5344CB8AC3E}">
        <p14:creationId xmlns:p14="http://schemas.microsoft.com/office/powerpoint/2010/main" val="36750247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make changes to any items or tests you created that have a Draft status. You cannot edit Published items and tests. When another educator shares an item or test with you, you may only edit its content if you were given editing permissions by the original author. If you cannot edit a test or item, you may create a copy of it and make changes to the copy version.</a:t>
            </a:r>
          </a:p>
          <a:p>
            <a:endParaRPr lang="en-US" dirty="0"/>
          </a:p>
          <a:p>
            <a:r>
              <a:rPr lang="en-US" dirty="0"/>
              <a:t>To make changes to your content, open the content tab and click the name of the item or test you want to edit. The corresponding Builder page will appear. When editing items you may also need to click Edit in the item toolbar.</a:t>
            </a:r>
          </a:p>
        </p:txBody>
      </p:sp>
      <p:sp>
        <p:nvSpPr>
          <p:cNvPr id="4" name="Slide Number Placeholder 3"/>
          <p:cNvSpPr>
            <a:spLocks noGrp="1"/>
          </p:cNvSpPr>
          <p:nvPr>
            <p:ph type="sldNum" sz="quarter" idx="5"/>
          </p:nvPr>
        </p:nvSpPr>
        <p:spPr/>
        <p:txBody>
          <a:bodyPr/>
          <a:lstStyle/>
          <a:p>
            <a:fld id="{D0840A31-90C4-4115-B521-B8FD53B01173}" type="slidenum">
              <a:rPr lang="en-US" smtClean="0"/>
              <a:t>34</a:t>
            </a:fld>
            <a:endParaRPr lang="en-US"/>
          </a:p>
        </p:txBody>
      </p:sp>
    </p:spTree>
    <p:extLst>
      <p:ext uri="{BB962C8B-B14F-4D97-AF65-F5344CB8AC3E}">
        <p14:creationId xmlns:p14="http://schemas.microsoft.com/office/powerpoint/2010/main" val="28536082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You can create copies of any test or item that you wish to modify without affecting the original version. For example, if you want to edit a Published item, you could copy that item and make edits to the copied version. You may not have permission to copy items in certain libraries.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Open the appropriate tab and mark the checkbox for each item, test, or standards publication you wish to copy. Click the Copy button in the toolbar above the table. A confirmation window displays. Click Ok. The copied content is added to the table. You can click the name of the copied version to edit its content.</a:t>
            </a:r>
          </a:p>
          <a:p>
            <a:endParaRPr lang="en-US" dirty="0"/>
          </a:p>
        </p:txBody>
      </p:sp>
      <p:sp>
        <p:nvSpPr>
          <p:cNvPr id="4" name="Slide Number Placeholder 3"/>
          <p:cNvSpPr>
            <a:spLocks noGrp="1"/>
          </p:cNvSpPr>
          <p:nvPr>
            <p:ph type="sldNum" sz="quarter" idx="5"/>
          </p:nvPr>
        </p:nvSpPr>
        <p:spPr/>
        <p:txBody>
          <a:bodyPr/>
          <a:lstStyle/>
          <a:p>
            <a:fld id="{D0840A31-90C4-4115-B521-B8FD53B01173}" type="slidenum">
              <a:rPr lang="en-US" smtClean="0"/>
              <a:t>35</a:t>
            </a:fld>
            <a:endParaRPr lang="en-US"/>
          </a:p>
        </p:txBody>
      </p:sp>
    </p:spTree>
    <p:extLst>
      <p:ext uri="{BB962C8B-B14F-4D97-AF65-F5344CB8AC3E}">
        <p14:creationId xmlns:p14="http://schemas.microsoft.com/office/powerpoint/2010/main" val="40612603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You can create labels and add them to content that you want to organize. After adding labels to your content, you can use the </a:t>
            </a:r>
            <a:r>
              <a:rPr lang="en-US" sz="1200" b="0" kern="1200" dirty="0">
                <a:solidFill>
                  <a:schemeClr val="tx1"/>
                </a:solidFill>
                <a:effectLst/>
                <a:latin typeface="+mn-lt"/>
                <a:ea typeface="+mn-ea"/>
                <a:cs typeface="+mn-cs"/>
              </a:rPr>
              <a:t>Labels</a:t>
            </a:r>
            <a:r>
              <a:rPr lang="en-US" sz="1200" kern="1200" dirty="0">
                <a:solidFill>
                  <a:schemeClr val="tx1"/>
                </a:solidFill>
                <a:effectLst/>
                <a:latin typeface="+mn-lt"/>
                <a:ea typeface="+mn-ea"/>
                <a:cs typeface="+mn-cs"/>
              </a:rPr>
              <a:t> menu in the filter panel beside the table to easily view all the items, tests, or standards with the selected label.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kern="1200" dirty="0">
                <a:solidFill>
                  <a:schemeClr val="tx1"/>
                </a:solidFill>
                <a:effectLst/>
                <a:latin typeface="+mn-lt"/>
                <a:ea typeface="+mn-ea"/>
                <a:cs typeface="+mn-cs"/>
              </a:rPr>
              <a:t>On the appropriate tab, mark the checkbox for each test or item you wish to label.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kern="1200" dirty="0">
                <a:solidFill>
                  <a:schemeClr val="tx1"/>
                </a:solidFill>
                <a:effectLst/>
                <a:latin typeface="+mn-lt"/>
                <a:ea typeface="+mn-ea"/>
                <a:cs typeface="+mn-cs"/>
              </a:rPr>
              <a:t>Then click Label in the toolbar above the table.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kern="1200" dirty="0">
                <a:solidFill>
                  <a:schemeClr val="tx1"/>
                </a:solidFill>
                <a:effectLst/>
                <a:latin typeface="+mn-lt"/>
                <a:ea typeface="+mn-ea"/>
                <a:cs typeface="+mn-cs"/>
              </a:rPr>
              <a:t>The </a:t>
            </a:r>
            <a:r>
              <a:rPr lang="en-US" sz="1200" b="1" kern="1200" dirty="0">
                <a:solidFill>
                  <a:schemeClr val="tx1"/>
                </a:solidFill>
                <a:effectLst/>
                <a:latin typeface="+mn-lt"/>
                <a:ea typeface="+mn-ea"/>
                <a:cs typeface="+mn-cs"/>
              </a:rPr>
              <a:t>Apply Label </a:t>
            </a:r>
            <a:r>
              <a:rPr lang="en-US" sz="1200" kern="1200" dirty="0">
                <a:solidFill>
                  <a:schemeClr val="tx1"/>
                </a:solidFill>
                <a:effectLst/>
                <a:latin typeface="+mn-lt"/>
                <a:ea typeface="+mn-ea"/>
                <a:cs typeface="+mn-cs"/>
              </a:rPr>
              <a:t>window appears. To assign an existing label, mark the checkbox for that label and click Apply. (The Apply button will appear after you check a label from the list.) To create a new label, click Create New. The Edit Label window appears. Enter a name for the label.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kern="1200" dirty="0">
                <a:solidFill>
                  <a:schemeClr val="tx1"/>
                </a:solidFill>
                <a:effectLst/>
                <a:latin typeface="+mn-lt"/>
                <a:ea typeface="+mn-ea"/>
                <a:cs typeface="+mn-cs"/>
              </a:rPr>
              <a:t>Click Save and then,</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kern="1200" dirty="0">
                <a:solidFill>
                  <a:schemeClr val="tx1"/>
                </a:solidFill>
                <a:effectLst/>
                <a:latin typeface="+mn-lt"/>
                <a:ea typeface="+mn-ea"/>
                <a:cs typeface="+mn-cs"/>
              </a:rPr>
              <a:t>Click Apply.</a:t>
            </a:r>
            <a:endParaRPr lang="en-US" dirty="0"/>
          </a:p>
        </p:txBody>
      </p:sp>
      <p:sp>
        <p:nvSpPr>
          <p:cNvPr id="4" name="Slide Number Placeholder 3"/>
          <p:cNvSpPr>
            <a:spLocks noGrp="1"/>
          </p:cNvSpPr>
          <p:nvPr>
            <p:ph type="sldNum" sz="quarter" idx="5"/>
          </p:nvPr>
        </p:nvSpPr>
        <p:spPr/>
        <p:txBody>
          <a:bodyPr/>
          <a:lstStyle/>
          <a:p>
            <a:fld id="{D0840A31-90C4-4115-B521-B8FD53B01173}" type="slidenum">
              <a:rPr lang="en-US" smtClean="0"/>
              <a:t>36</a:t>
            </a:fld>
            <a:endParaRPr lang="en-US"/>
          </a:p>
        </p:txBody>
      </p:sp>
    </p:spTree>
    <p:extLst>
      <p:ext uri="{BB962C8B-B14F-4D97-AF65-F5344CB8AC3E}">
        <p14:creationId xmlns:p14="http://schemas.microsoft.com/office/powerpoint/2010/main" val="10604745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You can archive content that you do not wish to use anymore. This will remove it from your content tab tables.  Archived content cannot be shared, administered, or associated with other content.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kern="1200" dirty="0">
                <a:solidFill>
                  <a:schemeClr val="tx1"/>
                </a:solidFill>
                <a:effectLst/>
                <a:latin typeface="+mn-lt"/>
                <a:ea typeface="+mn-ea"/>
                <a:cs typeface="+mn-cs"/>
              </a:rPr>
              <a:t>On the appropriate tab, mark the checkbox for each item or test you want to archive.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kern="1200" dirty="0">
                <a:solidFill>
                  <a:schemeClr val="tx1"/>
                </a:solidFill>
                <a:effectLst/>
                <a:latin typeface="+mn-lt"/>
                <a:ea typeface="+mn-ea"/>
                <a:cs typeface="+mn-cs"/>
              </a:rPr>
              <a:t>Then click the archive icon in the toolbar.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kern="1200" dirty="0">
                <a:solidFill>
                  <a:schemeClr val="tx1"/>
                </a:solidFill>
                <a:effectLst/>
                <a:latin typeface="+mn-lt"/>
                <a:ea typeface="+mn-ea"/>
                <a:cs typeface="+mn-cs"/>
              </a:rPr>
              <a:t>In the warning message that appears, click Ok.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dirty="0"/>
              <a:t>If you need to restore the archived content, mark the Archived checkbox in the Status section of the filter panel to the left of the table. Then mark the checkbox for the content you want to restore and click the Restore icon in the toolbar.</a:t>
            </a:r>
          </a:p>
          <a:p>
            <a:endParaRPr lang="en-US" dirty="0"/>
          </a:p>
        </p:txBody>
      </p:sp>
      <p:sp>
        <p:nvSpPr>
          <p:cNvPr id="4" name="Slide Number Placeholder 3"/>
          <p:cNvSpPr>
            <a:spLocks noGrp="1"/>
          </p:cNvSpPr>
          <p:nvPr>
            <p:ph type="sldNum" sz="quarter" idx="5"/>
          </p:nvPr>
        </p:nvSpPr>
        <p:spPr/>
        <p:txBody>
          <a:bodyPr/>
          <a:lstStyle/>
          <a:p>
            <a:fld id="{D0840A31-90C4-4115-B521-B8FD53B01173}" type="slidenum">
              <a:rPr lang="en-US" smtClean="0"/>
              <a:t>37</a:t>
            </a:fld>
            <a:endParaRPr lang="en-US"/>
          </a:p>
        </p:txBody>
      </p:sp>
    </p:spTree>
    <p:extLst>
      <p:ext uri="{BB962C8B-B14F-4D97-AF65-F5344CB8AC3E}">
        <p14:creationId xmlns:p14="http://schemas.microsoft.com/office/powerpoint/2010/main" val="333603198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To permanently delete archived content, mark the Archived checkbox of the Status section of the filter panel.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Then mark the checkbox for the content you wish to delete and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Click Delete in the toolbar above the table.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In the warning message that appears, click OK.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selected content is removed from your content tab tables. This cannot be reversed.</a:t>
            </a:r>
          </a:p>
          <a:p>
            <a:endParaRPr lang="en-US" dirty="0"/>
          </a:p>
        </p:txBody>
      </p:sp>
      <p:sp>
        <p:nvSpPr>
          <p:cNvPr id="4" name="Slide Number Placeholder 3"/>
          <p:cNvSpPr>
            <a:spLocks noGrp="1"/>
          </p:cNvSpPr>
          <p:nvPr>
            <p:ph type="sldNum" sz="quarter" idx="10"/>
          </p:nvPr>
        </p:nvSpPr>
        <p:spPr/>
        <p:txBody>
          <a:bodyPr/>
          <a:lstStyle/>
          <a:p>
            <a:fld id="{D0840A31-90C4-4115-B521-B8FD53B01173}" type="slidenum">
              <a:rPr lang="en-US" smtClean="0"/>
              <a:t>38</a:t>
            </a:fld>
            <a:endParaRPr lang="en-US"/>
          </a:p>
        </p:txBody>
      </p:sp>
    </p:spTree>
    <p:extLst>
      <p:ext uri="{BB962C8B-B14F-4D97-AF65-F5344CB8AC3E}">
        <p14:creationId xmlns:p14="http://schemas.microsoft.com/office/powerpoint/2010/main" val="1151814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In order for educators to associate their original test items with subjects, authorized users must first create those subjects and make them available to their institutions. Subjects for ELA, Math, Social Studies, and Science are already provided. </a:t>
            </a:r>
          </a:p>
          <a:p>
            <a:endParaRPr lang="en-US" dirty="0"/>
          </a:p>
          <a:p>
            <a:r>
              <a:rPr lang="en-US" dirty="0"/>
              <a:t>The educators in your complex will be able to associate their items with the subjects you create. The subjects for tests will be determined automatically based on the items added to tests. Associating content with subjects makes it easier to organize that content in Checkpoint and easier to locate published tests when running test sessions in the Test Administration System.  </a:t>
            </a:r>
          </a:p>
          <a:p>
            <a:endParaRPr lang="en-US" dirty="0"/>
          </a:p>
          <a:p>
            <a:r>
              <a:rPr lang="en-US" dirty="0"/>
              <a:t>To create a new, subject Select Manage Subjects from the My Settings menu in the banner. The Manage Subject window appears. Click Create New and the New Subject window appears. Enter the name and abbreviation desired and check the institutions that should be able to associate items and standards with this subject. Click Save. </a:t>
            </a:r>
          </a:p>
          <a:p>
            <a:endParaRPr lang="en-US" dirty="0"/>
          </a:p>
          <a:p>
            <a:r>
              <a:rPr lang="en-US" dirty="0"/>
              <a:t>You can also edit or remove a subject using the Manage Subjects window.</a:t>
            </a:r>
          </a:p>
        </p:txBody>
      </p:sp>
      <p:sp>
        <p:nvSpPr>
          <p:cNvPr id="4" name="Slide Number Placeholder 3"/>
          <p:cNvSpPr>
            <a:spLocks noGrp="1"/>
          </p:cNvSpPr>
          <p:nvPr>
            <p:ph type="sldNum" sz="quarter" idx="5"/>
          </p:nvPr>
        </p:nvSpPr>
        <p:spPr/>
        <p:txBody>
          <a:bodyPr/>
          <a:lstStyle/>
          <a:p>
            <a:fld id="{D0840A31-90C4-4115-B521-B8FD53B01173}" type="slidenum">
              <a:rPr lang="en-US" smtClean="0"/>
              <a:pPr/>
              <a:t>39</a:t>
            </a:fld>
            <a:endParaRPr lang="en-US"/>
          </a:p>
        </p:txBody>
      </p:sp>
      <p:sp>
        <p:nvSpPr>
          <p:cNvPr id="7" name="Slide Image Placeholder 6">
            <a:extLst>
              <a:ext uri="{FF2B5EF4-FFF2-40B4-BE49-F238E27FC236}">
                <a16:creationId xmlns:a16="http://schemas.microsoft.com/office/drawing/2014/main" id="{0D275CA5-35FD-44CE-9770-E7DC2201081E}"/>
              </a:ext>
            </a:extLst>
          </p:cNvPr>
          <p:cNvSpPr>
            <a:spLocks noGrp="1" noRot="1" noChangeAspect="1"/>
          </p:cNvSpPr>
          <p:nvPr>
            <p:ph type="sldImg"/>
          </p:nvPr>
        </p:nvSpPr>
        <p:spPr/>
      </p:sp>
    </p:spTree>
    <p:extLst>
      <p:ext uri="{BB962C8B-B14F-4D97-AF65-F5344CB8AC3E}">
        <p14:creationId xmlns:p14="http://schemas.microsoft.com/office/powerpoint/2010/main" val="1362078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88">
              <a:defRPr/>
            </a:pPr>
            <a:r>
              <a:rPr lang="en-US" dirty="0">
                <a:latin typeface="Franklin Gothic Medium Cond" panose="020B0606030402020204" pitchFamily="34" charset="0"/>
                <a:cs typeface="Arial" panose="020B0604020202020204" pitchFamily="34" charset="0"/>
              </a:rPr>
              <a:t>To log in to Checkpoint, you must have an authorized email address and password, which is the same as the one you use for TIDE and the TA Interface. Contact your School Administrator if you do not have a TIDE account.</a:t>
            </a:r>
          </a:p>
          <a:p>
            <a:pPr defTabSz="914288">
              <a:defRPr/>
            </a:pPr>
            <a:endParaRPr lang="en-US" dirty="0">
              <a:latin typeface="Franklin Gothic Medium Cond" panose="020B0606030402020204" pitchFamily="34" charset="0"/>
              <a:cs typeface="Arial" panose="020B0604020202020204" pitchFamily="34" charset="0"/>
            </a:endParaRPr>
          </a:p>
          <a:p>
            <a:pPr marL="228600" indent="-228600" defTabSz="914288">
              <a:buAutoNum type="arabicPeriod"/>
              <a:defRPr/>
            </a:pPr>
            <a:r>
              <a:rPr lang="en-US" dirty="0">
                <a:latin typeface="Franklin Gothic Medium Cond" panose="020B0606030402020204" pitchFamily="34" charset="0"/>
                <a:cs typeface="Arial" panose="020B0604020202020204" pitchFamily="34" charset="0"/>
              </a:rPr>
              <a:t>Go to the</a:t>
            </a:r>
            <a:r>
              <a:rPr lang="en-US" baseline="0" dirty="0">
                <a:latin typeface="Franklin Gothic Medium Cond" panose="020B0606030402020204" pitchFamily="34" charset="0"/>
                <a:cs typeface="Arial" panose="020B0604020202020204" pitchFamily="34" charset="0"/>
              </a:rPr>
              <a:t> Smarter Balanced, HSA Science, or EOC page of the HSAP portal. Click the button that corresponds with your role (Teacher or Test Coordinator/Administrator). </a:t>
            </a:r>
          </a:p>
          <a:p>
            <a:pPr marL="228600" indent="-228600" defTabSz="914288">
              <a:buAutoNum type="arabicPeriod"/>
              <a:defRPr/>
            </a:pPr>
            <a:r>
              <a:rPr lang="en-US" baseline="0" dirty="0">
                <a:latin typeface="Franklin Gothic Medium Cond" panose="020B0606030402020204" pitchFamily="34" charset="0"/>
                <a:cs typeface="Arial" panose="020B0604020202020204" pitchFamily="34" charset="0"/>
              </a:rPr>
              <a:t>Click the Checkpoint card shown above. </a:t>
            </a:r>
          </a:p>
          <a:p>
            <a:pPr marL="228600" indent="-228600" defTabSz="914288">
              <a:buAutoNum type="arabicPeriod"/>
              <a:defRPr/>
            </a:pPr>
            <a:r>
              <a:rPr lang="en-US" dirty="0">
                <a:latin typeface="Franklin Gothic Medium Cond" panose="020B0606030402020204" pitchFamily="34" charset="0"/>
                <a:cs typeface="Arial" panose="020B0604020202020204" pitchFamily="34" charset="0"/>
              </a:rPr>
              <a:t>Enter your username and password,</a:t>
            </a:r>
            <a:r>
              <a:rPr lang="en-US" baseline="0" dirty="0">
                <a:latin typeface="Franklin Gothic Medium Cond" panose="020B0606030402020204" pitchFamily="34" charset="0"/>
                <a:cs typeface="Arial" panose="020B0604020202020204" pitchFamily="34" charset="0"/>
              </a:rPr>
              <a:t> and then </a:t>
            </a:r>
            <a:r>
              <a:rPr lang="en-US" dirty="0">
                <a:latin typeface="Franklin Gothic Medium Cond" panose="020B0606030402020204" pitchFamily="34" charset="0"/>
                <a:cs typeface="Arial" panose="020B0604020202020204" pitchFamily="34" charset="0"/>
              </a:rPr>
              <a:t>click </a:t>
            </a:r>
            <a:r>
              <a:rPr lang="en-US" b="0" dirty="0">
                <a:latin typeface="Franklin Gothic Medium Cond" panose="020B0606030402020204" pitchFamily="34" charset="0"/>
                <a:cs typeface="Arial" panose="020B0604020202020204" pitchFamily="34" charset="0"/>
              </a:rPr>
              <a:t>Secure Login</a:t>
            </a:r>
            <a:r>
              <a:rPr lang="en-US" dirty="0">
                <a:latin typeface="Franklin Gothic Medium Cond" panose="020B0606030402020204" pitchFamily="34" charset="0"/>
                <a:cs typeface="Arial" panose="020B0604020202020204" pitchFamily="34" charset="0"/>
              </a:rPr>
              <a:t>.</a:t>
            </a:r>
            <a:endParaRPr lang="en-US" b="1" dirty="0">
              <a:latin typeface="Franklin Gothic Medium Cond" panose="020B06060304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D0840A31-90C4-4115-B521-B8FD53B01173}" type="slidenum">
              <a:rPr lang="en-US" smtClean="0"/>
              <a:t>4</a:t>
            </a:fld>
            <a:endParaRPr lang="en-US"/>
          </a:p>
        </p:txBody>
      </p:sp>
    </p:spTree>
    <p:extLst>
      <p:ext uri="{BB962C8B-B14F-4D97-AF65-F5344CB8AC3E}">
        <p14:creationId xmlns:p14="http://schemas.microsoft.com/office/powerpoint/2010/main" val="333486480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t>This section explains how to share your items and tests with others. It explains how authorized users share tests with custom administration dates. </a:t>
            </a:r>
          </a:p>
        </p:txBody>
      </p:sp>
      <p:sp>
        <p:nvSpPr>
          <p:cNvPr id="4" name="Slide Number Placeholder 3"/>
          <p:cNvSpPr>
            <a:spLocks noGrp="1"/>
          </p:cNvSpPr>
          <p:nvPr>
            <p:ph type="sldNum" sz="quarter" idx="5"/>
          </p:nvPr>
        </p:nvSpPr>
        <p:spPr/>
        <p:txBody>
          <a:bodyPr/>
          <a:lstStyle/>
          <a:p>
            <a:fld id="{D0840A31-90C4-4115-B521-B8FD53B01173}" type="slidenum">
              <a:rPr lang="en-US" smtClean="0"/>
              <a:t>40</a:t>
            </a:fld>
            <a:endParaRPr lang="en-US"/>
          </a:p>
        </p:txBody>
      </p:sp>
    </p:spTree>
    <p:extLst>
      <p:ext uri="{BB962C8B-B14F-4D97-AF65-F5344CB8AC3E}">
        <p14:creationId xmlns:p14="http://schemas.microsoft.com/office/powerpoint/2010/main" val="250945162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section provides a brief overview of who can share items and tests with different user roles and workgroups in Checkpoint. Complete information about the Checkpoint System is available in the </a:t>
            </a:r>
            <a:r>
              <a:rPr lang="en-US" sz="1200" i="1" kern="1200" dirty="0">
                <a:solidFill>
                  <a:schemeClr val="tx1"/>
                </a:solidFill>
                <a:effectLst/>
                <a:latin typeface="+mn-lt"/>
                <a:ea typeface="+mn-ea"/>
                <a:cs typeface="+mn-cs"/>
              </a:rPr>
              <a:t>Checkpoint System User Guide</a:t>
            </a:r>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D0840A31-90C4-4115-B521-B8FD53B01173}" type="slidenum">
              <a:rPr lang="en-US" smtClean="0"/>
              <a:t>41</a:t>
            </a:fld>
            <a:endParaRPr lang="en-US"/>
          </a:p>
        </p:txBody>
      </p:sp>
    </p:spTree>
    <p:extLst>
      <p:ext uri="{BB962C8B-B14F-4D97-AF65-F5344CB8AC3E}">
        <p14:creationId xmlns:p14="http://schemas.microsoft.com/office/powerpoint/2010/main" val="337543413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share your items and tests with other educators so they can co-author the content, use the content for themselves, or administer your tests to their students. You can share with individual users, a custom groups of users (workgroups), and your school.</a:t>
            </a:r>
          </a:p>
          <a:p>
            <a:pPr marL="228600" indent="-228600">
              <a:buAutoNum type="arabicPeriod"/>
            </a:pPr>
            <a:r>
              <a:rPr lang="en-US" dirty="0"/>
              <a:t>Open the desired content tab by clicking </a:t>
            </a:r>
            <a:r>
              <a:rPr lang="en-US" b="1" dirty="0"/>
              <a:t>Items</a:t>
            </a:r>
            <a:r>
              <a:rPr lang="en-US" dirty="0"/>
              <a:t> or </a:t>
            </a:r>
            <a:r>
              <a:rPr lang="en-US" b="1" dirty="0"/>
              <a:t>Tests</a:t>
            </a:r>
            <a:r>
              <a:rPr lang="en-US" dirty="0"/>
              <a:t>. Mark the checkboxes of the items or tests you want to share. Click the Share button above the table.</a:t>
            </a:r>
          </a:p>
          <a:p>
            <a:pPr marL="228600" indent="-228600">
              <a:buAutoNum type="arabicPeriod"/>
            </a:pPr>
            <a:r>
              <a:rPr lang="en-US" dirty="0"/>
              <a:t>The Sharing window appears. Select the recipients you want to share your content with. You can add multiple recipients. Use the radio buttons under the words, I want to share with, and the Search box to display recipients.</a:t>
            </a:r>
          </a:p>
          <a:p>
            <a:pPr marL="228600" indent="-228600">
              <a:buAutoNum type="arabicPeriod"/>
            </a:pPr>
            <a:r>
              <a:rPr lang="en-US" dirty="0"/>
              <a:t>Select the specific permissions you’d like to give each sharing recipient. By default, all sharing recipients will be able to create copies of your shared content, but you will have to choose the other actions you want them to be able to perform. The Sharing Permissions are View, Edit, Publish, and Administer.</a:t>
            </a:r>
          </a:p>
          <a:p>
            <a:pPr marL="228600" indent="-228600">
              <a:buAutoNum type="arabicPeriod"/>
            </a:pPr>
            <a:r>
              <a:rPr lang="en-US" dirty="0"/>
              <a:t>Click Save.</a:t>
            </a:r>
          </a:p>
        </p:txBody>
      </p:sp>
      <p:sp>
        <p:nvSpPr>
          <p:cNvPr id="4" name="Slide Number Placeholder 3"/>
          <p:cNvSpPr>
            <a:spLocks noGrp="1"/>
          </p:cNvSpPr>
          <p:nvPr>
            <p:ph type="sldNum" sz="quarter" idx="5"/>
          </p:nvPr>
        </p:nvSpPr>
        <p:spPr/>
        <p:txBody>
          <a:bodyPr/>
          <a:lstStyle/>
          <a:p>
            <a:fld id="{D0840A31-90C4-4115-B521-B8FD53B01173}" type="slidenum">
              <a:rPr lang="en-US" smtClean="0"/>
              <a:t>42</a:t>
            </a:fld>
            <a:endParaRPr lang="en-US"/>
          </a:p>
        </p:txBody>
      </p:sp>
    </p:spTree>
    <p:extLst>
      <p:ext uri="{BB962C8B-B14F-4D97-AF65-F5344CB8AC3E}">
        <p14:creationId xmlns:p14="http://schemas.microsoft.com/office/powerpoint/2010/main" val="75811279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make it easy to share your tests and items with the same group of educators on a regular basis, you can create a workgroup for them. You can also join other workgroups you get invited to.</a:t>
            </a:r>
          </a:p>
          <a:p>
            <a:pPr marL="228600" indent="-228600">
              <a:buAutoNum type="arabicPeriod"/>
            </a:pPr>
            <a:r>
              <a:rPr lang="en-US" dirty="0"/>
              <a:t>Select Manage Workgroups from the My Settings menu in the Checkpoint banner.</a:t>
            </a:r>
          </a:p>
          <a:p>
            <a:pPr marL="228600" indent="-228600">
              <a:buAutoNum type="arabicPeriod"/>
            </a:pPr>
            <a:r>
              <a:rPr lang="en-US" dirty="0"/>
              <a:t>Click Create New Workgroup.</a:t>
            </a:r>
          </a:p>
          <a:p>
            <a:pPr marL="228600" indent="-228600">
              <a:buAutoNum type="arabicPeriod"/>
            </a:pPr>
            <a:r>
              <a:rPr lang="en-US" dirty="0"/>
              <a:t>In the Workgroup Name field, enter a unique name for your group. In the Search Entity to Add to Workgroup field, enter the name or email address for the user you want to add to the group. Select the name when it appears in the dropdown.</a:t>
            </a:r>
          </a:p>
          <a:p>
            <a:pPr marL="228600" indent="-228600">
              <a:buAutoNum type="arabicPeriod"/>
            </a:pPr>
            <a:r>
              <a:rPr lang="en-US" dirty="0"/>
              <a:t>To join a workgroup, open the Notifications menu in the banner and click Workgroup Invitations. The Manage Workgroups window appears. Click Join or Decline under the Pending Workgroup Invitations section.</a:t>
            </a:r>
          </a:p>
        </p:txBody>
      </p:sp>
      <p:sp>
        <p:nvSpPr>
          <p:cNvPr id="4" name="Slide Number Placeholder 3"/>
          <p:cNvSpPr>
            <a:spLocks noGrp="1"/>
          </p:cNvSpPr>
          <p:nvPr>
            <p:ph type="sldNum" sz="quarter" idx="5"/>
          </p:nvPr>
        </p:nvSpPr>
        <p:spPr/>
        <p:txBody>
          <a:bodyPr/>
          <a:lstStyle/>
          <a:p>
            <a:fld id="{D0840A31-90C4-4115-B521-B8FD53B01173}" type="slidenum">
              <a:rPr lang="en-US" smtClean="0"/>
              <a:t>43</a:t>
            </a:fld>
            <a:endParaRPr lang="en-US"/>
          </a:p>
        </p:txBody>
      </p:sp>
    </p:spTree>
    <p:extLst>
      <p:ext uri="{BB962C8B-B14F-4D97-AF65-F5344CB8AC3E}">
        <p14:creationId xmlns:p14="http://schemas.microsoft.com/office/powerpoint/2010/main" val="310530567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School-level users can set administration dates that specify exactly when their shared tests will be available in the recipients’ Test Administration System. Recipients will be able to access these shared tests in the Test Administration System, but they cannot view or edit them in the Checkpoint </a:t>
            </a:r>
            <a:r>
              <a:rPr lang="en-US" sz="1200" b="0" kern="1200" dirty="0">
                <a:solidFill>
                  <a:schemeClr val="tx1"/>
                </a:solidFill>
                <a:effectLst/>
                <a:latin typeface="+mn-lt"/>
                <a:ea typeface="+mn-ea"/>
                <a:cs typeface="+mn-cs"/>
              </a:rPr>
              <a:t>Tests </a:t>
            </a:r>
            <a:r>
              <a:rPr lang="en-US" sz="1200" kern="1200" dirty="0">
                <a:solidFill>
                  <a:schemeClr val="tx1"/>
                </a:solidFill>
                <a:effectLst/>
                <a:latin typeface="+mn-lt"/>
                <a:ea typeface="+mn-ea"/>
                <a:cs typeface="+mn-cs"/>
              </a:rPr>
              <a:t>tab.</a:t>
            </a:r>
          </a:p>
          <a:p>
            <a:pPr lvl="0"/>
            <a:r>
              <a:rPr lang="en-US" sz="1200" kern="1200" dirty="0">
                <a:solidFill>
                  <a:schemeClr val="tx1"/>
                </a:solidFill>
                <a:effectLst/>
                <a:latin typeface="+mn-lt"/>
                <a:ea typeface="+mn-ea"/>
                <a:cs typeface="+mn-cs"/>
              </a:rPr>
              <a:t>On the</a:t>
            </a:r>
            <a:r>
              <a:rPr lang="en-US" sz="1200" b="1" kern="1200" dirty="0">
                <a:solidFill>
                  <a:schemeClr val="tx1"/>
                </a:solidFill>
                <a:effectLst/>
                <a:latin typeface="+mn-lt"/>
                <a:ea typeface="+mn-ea"/>
                <a:cs typeface="+mn-cs"/>
              </a:rPr>
              <a:t> </a:t>
            </a:r>
            <a:r>
              <a:rPr lang="en-US" sz="1200" b="0" kern="1200" dirty="0">
                <a:solidFill>
                  <a:schemeClr val="tx1"/>
                </a:solidFill>
                <a:effectLst/>
                <a:latin typeface="+mn-lt"/>
                <a:ea typeface="+mn-ea"/>
                <a:cs typeface="+mn-cs"/>
              </a:rPr>
              <a:t>Tests</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tab, mark the checkbox for each test you wish to share and click </a:t>
            </a:r>
            <a:r>
              <a:rPr lang="en-US" sz="1200" b="0" kern="1200" dirty="0">
                <a:solidFill>
                  <a:schemeClr val="tx1"/>
                </a:solidFill>
                <a:effectLst/>
                <a:latin typeface="+mn-lt"/>
                <a:ea typeface="+mn-ea"/>
                <a:cs typeface="+mn-cs"/>
              </a:rPr>
              <a:t>Administer </a:t>
            </a:r>
            <a:r>
              <a:rPr lang="en-US" sz="1200" kern="1200" dirty="0">
                <a:solidFill>
                  <a:schemeClr val="tx1"/>
                </a:solidFill>
                <a:effectLst/>
                <a:latin typeface="+mn-lt"/>
                <a:ea typeface="+mn-ea"/>
                <a:cs typeface="+mn-cs"/>
              </a:rPr>
              <a:t>above the table. The </a:t>
            </a:r>
            <a:r>
              <a:rPr lang="en-US" sz="1200" b="0" i="0" kern="1200" dirty="0">
                <a:solidFill>
                  <a:schemeClr val="tx1"/>
                </a:solidFill>
                <a:effectLst/>
                <a:latin typeface="+mn-lt"/>
                <a:ea typeface="+mn-ea"/>
                <a:cs typeface="+mn-cs"/>
              </a:rPr>
              <a:t>Test Administration </a:t>
            </a:r>
            <a:r>
              <a:rPr lang="en-US" sz="1200" kern="1200" dirty="0">
                <a:solidFill>
                  <a:schemeClr val="tx1"/>
                </a:solidFill>
                <a:effectLst/>
                <a:latin typeface="+mn-lt"/>
                <a:ea typeface="+mn-ea"/>
                <a:cs typeface="+mn-cs"/>
              </a:rPr>
              <a:t>window appears.</a:t>
            </a:r>
          </a:p>
          <a:p>
            <a:pPr lvl="0"/>
            <a:endParaRPr lang="en-US" sz="1200" kern="120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kern="1200" dirty="0">
                <a:solidFill>
                  <a:schemeClr val="tx1"/>
                </a:solidFill>
                <a:effectLst/>
                <a:latin typeface="+mn-lt"/>
                <a:ea typeface="+mn-ea"/>
                <a:cs typeface="+mn-cs"/>
              </a:rPr>
              <a:t>To specify the date range during which the test will be available in the Test Administration System, select start and end dates from the fields in the </a:t>
            </a:r>
            <a:r>
              <a:rPr lang="en-US" sz="1200" i="1" kern="1200" dirty="0">
                <a:solidFill>
                  <a:schemeClr val="tx1"/>
                </a:solidFill>
                <a:effectLst/>
                <a:latin typeface="+mn-lt"/>
                <a:ea typeface="+mn-ea"/>
                <a:cs typeface="+mn-cs"/>
              </a:rPr>
              <a:t>Administration Period</a:t>
            </a:r>
            <a:r>
              <a:rPr lang="en-US" sz="1200" kern="1200" dirty="0">
                <a:solidFill>
                  <a:schemeClr val="tx1"/>
                </a:solidFill>
                <a:effectLst/>
                <a:latin typeface="+mn-lt"/>
                <a:ea typeface="+mn-ea"/>
                <a:cs typeface="+mn-cs"/>
              </a:rPr>
              <a:t> section.</a:t>
            </a:r>
          </a:p>
          <a:p>
            <a:pPr lvl="0"/>
            <a:r>
              <a:rPr lang="en-US" sz="1200" kern="1200" dirty="0">
                <a:solidFill>
                  <a:schemeClr val="tx1"/>
                </a:solidFill>
                <a:effectLst/>
                <a:latin typeface="+mn-lt"/>
                <a:ea typeface="+mn-ea"/>
                <a:cs typeface="+mn-cs"/>
              </a:rPr>
              <a:t>2.   In the </a:t>
            </a:r>
            <a:r>
              <a:rPr lang="en-US" sz="1200" i="1" kern="1200" dirty="0">
                <a:solidFill>
                  <a:schemeClr val="tx1"/>
                </a:solidFill>
                <a:effectLst/>
                <a:latin typeface="+mn-lt"/>
                <a:ea typeface="+mn-ea"/>
                <a:cs typeface="+mn-cs"/>
              </a:rPr>
              <a:t>I want to administer with</a:t>
            </a:r>
            <a:r>
              <a:rPr lang="en-US" sz="1200" kern="1200" dirty="0">
                <a:solidFill>
                  <a:schemeClr val="tx1"/>
                </a:solidFill>
                <a:effectLst/>
                <a:latin typeface="+mn-lt"/>
                <a:ea typeface="+mn-ea"/>
                <a:cs typeface="+mn-cs"/>
              </a:rPr>
              <a:t> section, select who can administer the test in the Test Administration System:</a:t>
            </a:r>
          </a:p>
          <a:p>
            <a:pPr marL="228600" lvl="0" indent="-228600">
              <a:buAutoNum type="arabicPeriod" startAt="3"/>
            </a:pPr>
            <a:r>
              <a:rPr lang="en-US" sz="1200" kern="1200" dirty="0">
                <a:solidFill>
                  <a:schemeClr val="tx1"/>
                </a:solidFill>
                <a:effectLst/>
                <a:latin typeface="+mn-lt"/>
                <a:ea typeface="+mn-ea"/>
                <a:cs typeface="+mn-cs"/>
              </a:rPr>
              <a:t>To share the test with an individual user, mark the</a:t>
            </a:r>
            <a:r>
              <a:rPr lang="en-US" sz="1200" b="0" kern="1200" dirty="0">
                <a:solidFill>
                  <a:schemeClr val="tx1"/>
                </a:solidFill>
                <a:effectLst/>
                <a:latin typeface="+mn-lt"/>
                <a:ea typeface="+mn-ea"/>
                <a:cs typeface="+mn-cs"/>
              </a:rPr>
              <a:t> Individual </a:t>
            </a:r>
            <a:r>
              <a:rPr lang="en-US" sz="1200" kern="1200" dirty="0">
                <a:solidFill>
                  <a:schemeClr val="tx1"/>
                </a:solidFill>
                <a:effectLst/>
                <a:latin typeface="+mn-lt"/>
                <a:ea typeface="+mn-ea"/>
                <a:cs typeface="+mn-cs"/>
              </a:rPr>
              <a:t>radio button and search for that user’s name or email address. You may need to select the user’s school from the available dropdowns first.</a:t>
            </a:r>
          </a:p>
          <a:p>
            <a:pPr marL="228600" lvl="0" indent="-228600">
              <a:buAutoNum type="arabicPeriod" startAt="3"/>
            </a:pP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To share the test with a workgroup, mark the </a:t>
            </a:r>
            <a:r>
              <a:rPr lang="en-US" sz="1200" b="0" kern="1200" dirty="0">
                <a:solidFill>
                  <a:schemeClr val="tx1"/>
                </a:solidFill>
                <a:effectLst/>
                <a:latin typeface="+mn-lt"/>
                <a:ea typeface="+mn-ea"/>
                <a:cs typeface="+mn-cs"/>
              </a:rPr>
              <a:t>Workgroup </a:t>
            </a:r>
            <a:r>
              <a:rPr lang="en-US" sz="1200" kern="1200" dirty="0">
                <a:solidFill>
                  <a:schemeClr val="tx1"/>
                </a:solidFill>
                <a:effectLst/>
                <a:latin typeface="+mn-lt"/>
                <a:ea typeface="+mn-ea"/>
                <a:cs typeface="+mn-cs"/>
              </a:rPr>
              <a:t>radio button and search for that workgroup’s name. A workgroup is a custom group of Authoring users.</a:t>
            </a:r>
          </a:p>
          <a:p>
            <a:pPr lvl="0"/>
            <a:r>
              <a:rPr lang="en-US" sz="1200" kern="1200" dirty="0">
                <a:solidFill>
                  <a:schemeClr val="tx1"/>
                </a:solidFill>
                <a:effectLst/>
                <a:latin typeface="+mn-lt"/>
                <a:ea typeface="+mn-ea"/>
                <a:cs typeface="+mn-cs"/>
              </a:rPr>
              <a:t>To share the test with an entire school, mark the</a:t>
            </a:r>
            <a:r>
              <a:rPr lang="en-US" sz="1200" b="0" kern="1200" dirty="0">
                <a:solidFill>
                  <a:schemeClr val="tx1"/>
                </a:solidFill>
                <a:effectLst/>
                <a:latin typeface="+mn-lt"/>
                <a:ea typeface="+mn-ea"/>
                <a:cs typeface="+mn-cs"/>
              </a:rPr>
              <a:t> Institution </a:t>
            </a:r>
            <a:r>
              <a:rPr lang="en-US" sz="1200" kern="1200" dirty="0">
                <a:solidFill>
                  <a:schemeClr val="tx1"/>
                </a:solidFill>
                <a:effectLst/>
                <a:latin typeface="+mn-lt"/>
                <a:ea typeface="+mn-ea"/>
                <a:cs typeface="+mn-cs"/>
              </a:rPr>
              <a:t>radio button and search for that institution’s name.</a:t>
            </a:r>
          </a:p>
          <a:p>
            <a:pPr lvl="0"/>
            <a:r>
              <a:rPr lang="en-US" sz="1200" kern="1200" dirty="0">
                <a:solidFill>
                  <a:schemeClr val="tx1"/>
                </a:solidFill>
                <a:effectLst/>
                <a:latin typeface="+mn-lt"/>
                <a:ea typeface="+mn-ea"/>
                <a:cs typeface="+mn-cs"/>
              </a:rPr>
              <a:t>Click the name of the intended administrator. You can repeat this step to add additional administrators. Click Save.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D0840A31-90C4-4115-B521-B8FD53B01173}" type="slidenum">
              <a:rPr lang="en-US" smtClean="0"/>
              <a:t>44</a:t>
            </a:fld>
            <a:endParaRPr lang="en-US"/>
          </a:p>
        </p:txBody>
      </p:sp>
    </p:spTree>
    <p:extLst>
      <p:ext uri="{BB962C8B-B14F-4D97-AF65-F5344CB8AC3E}">
        <p14:creationId xmlns:p14="http://schemas.microsoft.com/office/powerpoint/2010/main" val="154192215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section explains how to submit items to a shared items library and </a:t>
            </a:r>
            <a:r>
              <a:rPr lang="en-US" sz="1100"/>
              <a:t>how</a:t>
            </a:r>
            <a:r>
              <a:rPr lang="en-US"/>
              <a:t> authorized users review and approve submitted items.</a:t>
            </a:r>
          </a:p>
        </p:txBody>
      </p:sp>
      <p:sp>
        <p:nvSpPr>
          <p:cNvPr id="4" name="Slide Number Placeholder 3"/>
          <p:cNvSpPr>
            <a:spLocks noGrp="1"/>
          </p:cNvSpPr>
          <p:nvPr>
            <p:ph type="sldNum" sz="quarter" idx="5"/>
          </p:nvPr>
        </p:nvSpPr>
        <p:spPr/>
        <p:txBody>
          <a:bodyPr/>
          <a:lstStyle/>
          <a:p>
            <a:fld id="{D0840A31-90C4-4115-B521-B8FD53B01173}" type="slidenum">
              <a:rPr lang="en-US" smtClean="0"/>
              <a:t>45</a:t>
            </a:fld>
            <a:endParaRPr lang="en-US"/>
          </a:p>
        </p:txBody>
      </p:sp>
    </p:spTree>
    <p:extLst>
      <p:ext uri="{BB962C8B-B14F-4D97-AF65-F5344CB8AC3E}">
        <p14:creationId xmlns:p14="http://schemas.microsoft.com/office/powerpoint/2010/main" val="235692026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spcAft>
                <a:spcPts val="120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Checkpoint includes a shared items library available to all users in your state. Members of review groups can submit their original items to the shared library. Submitted items undergo multiple stages of review before they are approved for the shared library. Once an item is added to the shared library, any user in the state can add that item to their tests. This is beneficial for</a:t>
            </a:r>
            <a:r>
              <a:rPr lang="en-US" sz="1800" baseline="0" dirty="0">
                <a:effectLst/>
                <a:latin typeface="Calibri" panose="020F0502020204030204" pitchFamily="34" charset="0"/>
                <a:ea typeface="Times New Roman" panose="02020603050405020304" pitchFamily="18" charset="0"/>
                <a:cs typeface="Calibri" panose="020F0502020204030204" pitchFamily="34" charset="0"/>
              </a:rPr>
              <a:t> all teachers as it increases the number of items available for teachers to add to their assessments.</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order to submit an item for review, it must meet the following requirements:</a:t>
            </a:r>
          </a:p>
          <a:p>
            <a:pPr marL="285750" marR="0" lvl="0" indent="-285750">
              <a:spcBef>
                <a:spcPts val="600"/>
              </a:spcBef>
              <a:spcAft>
                <a:spcPts val="600"/>
              </a:spcAft>
              <a:buFont typeface="Arial" panose="020B0604020202020204" pitchFamily="34" charset="0"/>
              <a:buChar char="•"/>
              <a:tabLst>
                <a:tab pos="40005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item has all the required content (such as a prompt, response area, and valid answer key)</a:t>
            </a:r>
          </a:p>
          <a:p>
            <a:pPr marL="285750" marR="0" lvl="0" indent="-285750">
              <a:spcBef>
                <a:spcPts val="600"/>
              </a:spcBef>
              <a:spcAft>
                <a:spcPts val="600"/>
              </a:spcAft>
              <a:buFont typeface="Arial" panose="020B0604020202020204" pitchFamily="34" charset="0"/>
              <a:buChar char="•"/>
              <a:tabLst>
                <a:tab pos="40005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item has a Draft status and has not yet been added to any tests</a:t>
            </a:r>
          </a:p>
          <a:p>
            <a:pPr marL="285750" marR="0" lvl="0" indent="-285750">
              <a:spcBef>
                <a:spcPts val="600"/>
              </a:spcBef>
              <a:spcAft>
                <a:spcPts val="600"/>
              </a:spcAft>
              <a:buFont typeface="Arial" panose="020B0604020202020204" pitchFamily="34" charset="0"/>
              <a:buChar char="•"/>
              <a:tabLst>
                <a:tab pos="40005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item is not shared with any other users</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0840A31-90C4-4115-B521-B8FD53B01173}" type="slidenum">
              <a:rPr lang="en-US" smtClean="0"/>
              <a:t>46</a:t>
            </a:fld>
            <a:endParaRPr lang="en-US"/>
          </a:p>
        </p:txBody>
      </p:sp>
    </p:spTree>
    <p:extLst>
      <p:ext uri="{BB962C8B-B14F-4D97-AF65-F5344CB8AC3E}">
        <p14:creationId xmlns:p14="http://schemas.microsoft.com/office/powerpoint/2010/main" val="28297923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Before Checkpoint users can submit or approve items for a shared library, a user with administrator privileges must add them to a review group and assign their review level permissions within the group. Each review group consists of multiple review levels that determine which group members can submit items to the library and which members can review them at each stage of the process. For more information on review stages, please see the Checkpoint User Guide.</a:t>
            </a:r>
          </a:p>
          <a:p>
            <a:pPr lvl="0"/>
            <a:endParaRPr lang="en-US" dirty="0"/>
          </a:p>
          <a:p>
            <a:pPr lvl="0"/>
            <a:r>
              <a:rPr lang="en-US" dirty="0"/>
              <a:t>You can create multiple review groups, but when users submit items to the library, they can choose only one group to review it. Since a review group includes multiple review levels, a review group must include at least one member assigned at each review level in order for items to complete the review workflow. For example, if a review group does not have any members with Content Review permission, nobody can approve an item once it reaches the Content Review level.</a:t>
            </a:r>
          </a:p>
          <a:p>
            <a:pPr lvl="0"/>
            <a:endParaRPr lang="en-US" dirty="0"/>
          </a:p>
          <a:p>
            <a:pPr lvl="0"/>
            <a:r>
              <a:rPr lang="en-US" dirty="0"/>
              <a:t>To add Checkpoint users to a review group, select Review Groups from the My Settings menu in the banner. The Manage Review Groups window will appear. Then do the following:</a:t>
            </a:r>
          </a:p>
          <a:p>
            <a:pPr lvl="0"/>
            <a:endParaRPr lang="en-US" dirty="0"/>
          </a:p>
          <a:p>
            <a:pPr lvl="0"/>
            <a:r>
              <a:rPr lang="en-US" dirty="0"/>
              <a:t>1. If you wish to create a new group of authorized users, enter a name for the group in the New Group field. If you wish to update the membership of an existing group, select the desired group from the Existing Group dropdown.</a:t>
            </a:r>
          </a:p>
          <a:p>
            <a:pPr lvl="0"/>
            <a:endParaRPr lang="en-US" dirty="0"/>
          </a:p>
          <a:p>
            <a:pPr lvl="0"/>
            <a:r>
              <a:rPr lang="en-US" dirty="0"/>
              <a:t>2. To assign a review level permission to the group members you are adding, select an option from the Select Review Level. Note that you can assign only one review level at a time. </a:t>
            </a:r>
          </a:p>
          <a:p>
            <a:pPr lvl="0"/>
            <a:endParaRPr lang="en-US" dirty="0"/>
          </a:p>
          <a:p>
            <a:pPr lvl="0"/>
            <a:r>
              <a:rPr lang="en-US" dirty="0"/>
              <a:t>3. Select who should be added to the item group:</a:t>
            </a:r>
          </a:p>
          <a:p>
            <a:pPr marL="639086" lvl="1" indent="-174296">
              <a:buFont typeface="Arial" panose="020B0604020202020204" pitchFamily="34" charset="0"/>
              <a:buChar char="•"/>
            </a:pPr>
            <a:r>
              <a:rPr lang="en-US" dirty="0"/>
              <a:t>To add an individual educator, mark the Individual radio button and search for that educator's name or email address. You may first need to select the educator’s institution from the available Complex and School dropdowns.</a:t>
            </a:r>
          </a:p>
          <a:p>
            <a:pPr marL="639086" lvl="1" indent="-174296">
              <a:buFont typeface="Arial" panose="020B0604020202020204" pitchFamily="34" charset="0"/>
              <a:buChar char="•"/>
            </a:pPr>
            <a:r>
              <a:rPr lang="en-US" dirty="0"/>
              <a:t>To add the members of a workgroup, mark the Workgroup radio button and search for that workgroup's name.</a:t>
            </a:r>
          </a:p>
          <a:p>
            <a:pPr marL="639086" lvl="1" indent="-174296">
              <a:buFont typeface="Arial" panose="020B0604020202020204" pitchFamily="34" charset="0"/>
              <a:buChar char="•"/>
            </a:pPr>
            <a:r>
              <a:rPr lang="en-US" dirty="0"/>
              <a:t>To add the members of an entire institution, such as a school or complex, mark the Institution radio button and search for that institution's name.</a:t>
            </a:r>
          </a:p>
          <a:p>
            <a:pPr lvl="0"/>
            <a:r>
              <a:rPr lang="en-US" dirty="0"/>
              <a:t>The selected educators will be added to the list in the window. Select Save.</a:t>
            </a:r>
          </a:p>
          <a:p>
            <a:pPr lvl="0"/>
            <a:endParaRPr lang="en-US" dirty="0"/>
          </a:p>
          <a:p>
            <a:pPr lvl="0"/>
            <a:r>
              <a:rPr lang="en-US" dirty="0"/>
              <a:t>To remove an educator from the list, click the button in the Remove column on the right.</a:t>
            </a:r>
          </a:p>
          <a:p>
            <a:pPr lvl="0"/>
            <a:endParaRPr lang="en-US" dirty="0"/>
          </a:p>
          <a:p>
            <a:pPr lvl="0"/>
            <a:r>
              <a:rPr lang="en-US" dirty="0"/>
              <a:t>Please note that when setting up a new review group, you must add members to the group at each review level. If you do not assign a particular review level to any members of the group, such as Final Approval, submitted items can never be added to the library.</a:t>
            </a:r>
          </a:p>
          <a:p>
            <a:pPr lvl="0"/>
            <a:endParaRPr lang="en-US" dirty="0"/>
          </a:p>
          <a:p>
            <a:endParaRPr lang="en-US" dirty="0"/>
          </a:p>
        </p:txBody>
      </p:sp>
      <p:sp>
        <p:nvSpPr>
          <p:cNvPr id="4" name="Slide Number Placeholder 3"/>
          <p:cNvSpPr>
            <a:spLocks noGrp="1"/>
          </p:cNvSpPr>
          <p:nvPr>
            <p:ph type="sldNum" sz="quarter" idx="5"/>
          </p:nvPr>
        </p:nvSpPr>
        <p:spPr/>
        <p:txBody>
          <a:bodyPr/>
          <a:lstStyle/>
          <a:p>
            <a:fld id="{D0840A31-90C4-4115-B521-B8FD53B01173}" type="slidenum">
              <a:rPr lang="en-US" smtClean="0"/>
              <a:pPr/>
              <a:t>47</a:t>
            </a:fld>
            <a:endParaRPr lang="en-US"/>
          </a:p>
        </p:txBody>
      </p:sp>
      <p:sp>
        <p:nvSpPr>
          <p:cNvPr id="7" name="Slide Image Placeholder 6">
            <a:extLst>
              <a:ext uri="{FF2B5EF4-FFF2-40B4-BE49-F238E27FC236}">
                <a16:creationId xmlns:a16="http://schemas.microsoft.com/office/drawing/2014/main" id="{4FDD3657-10C0-491B-9AA7-6A49F6786050}"/>
              </a:ext>
            </a:extLst>
          </p:cNvPr>
          <p:cNvSpPr>
            <a:spLocks noGrp="1" noRot="1" noChangeAspect="1"/>
          </p:cNvSpPr>
          <p:nvPr>
            <p:ph type="sldImg"/>
          </p:nvPr>
        </p:nvSpPr>
        <p:spPr/>
      </p:sp>
    </p:spTree>
    <p:extLst>
      <p:ext uri="{BB962C8B-B14F-4D97-AF65-F5344CB8AC3E}">
        <p14:creationId xmlns:p14="http://schemas.microsoft.com/office/powerpoint/2010/main" val="46647269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spcAft>
                <a:spcPts val="60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In order to add an item to shared library, you must first submit it for review. Only users with Draft review level permission can submit items to a review group. Once you submit an item, you cannot make any additional edits to it unless a reviewer sends it back for revision. At that point, you can modify the content and submit the item for review again.</a:t>
            </a:r>
          </a:p>
          <a:p>
            <a:endParaRPr lang="en-US" dirty="0"/>
          </a:p>
          <a:p>
            <a:r>
              <a:rPr lang="en-US" dirty="0"/>
              <a:t>To submit an item to a shared library do the following:</a:t>
            </a:r>
          </a:p>
          <a:p>
            <a:pPr marL="228600" indent="-228600">
              <a:buAutoNum type="arabicPeriod"/>
            </a:pPr>
            <a:r>
              <a:rPr lang="en-US" dirty="0"/>
              <a:t>Open the Item Builder page for that item you want to submit by clicking its name in the table on the </a:t>
            </a:r>
            <a:r>
              <a:rPr lang="en-US" b="1" dirty="0"/>
              <a:t>Items</a:t>
            </a:r>
            <a:r>
              <a:rPr lang="en-US" dirty="0"/>
              <a:t> tab. </a:t>
            </a:r>
          </a:p>
          <a:p>
            <a:pPr marL="228600" indent="-228600">
              <a:buAutoNum type="arabicPeriod"/>
            </a:pPr>
            <a:r>
              <a:rPr lang="en-US" dirty="0"/>
              <a:t>Click </a:t>
            </a:r>
            <a:r>
              <a:rPr lang="en-US" b="1" dirty="0"/>
              <a:t>Submit for Review </a:t>
            </a:r>
            <a:r>
              <a:rPr lang="en-US" dirty="0"/>
              <a:t>in the item toolbar.</a:t>
            </a:r>
          </a:p>
          <a:p>
            <a:pPr marL="228600" indent="-228600">
              <a:buAutoNum type="arabicPeriod"/>
            </a:pPr>
            <a:r>
              <a:rPr lang="en-US" dirty="0"/>
              <a:t>In the confirmation message that appears, select the group you wish to submit the item to and click </a:t>
            </a:r>
            <a:r>
              <a:rPr lang="en-US" b="1" dirty="0"/>
              <a:t>Submit</a:t>
            </a:r>
            <a:r>
              <a:rPr lang="en-US" dirty="0"/>
              <a:t>.</a:t>
            </a:r>
          </a:p>
        </p:txBody>
      </p:sp>
      <p:sp>
        <p:nvSpPr>
          <p:cNvPr id="4" name="Slide Number Placeholder 3"/>
          <p:cNvSpPr>
            <a:spLocks noGrp="1"/>
          </p:cNvSpPr>
          <p:nvPr>
            <p:ph type="sldNum" sz="quarter" idx="5"/>
          </p:nvPr>
        </p:nvSpPr>
        <p:spPr/>
        <p:txBody>
          <a:bodyPr/>
          <a:lstStyle/>
          <a:p>
            <a:fld id="{D0840A31-90C4-4115-B521-B8FD53B01173}" type="slidenum">
              <a:rPr lang="en-US" smtClean="0"/>
              <a:t>48</a:t>
            </a:fld>
            <a:endParaRPr lang="en-US"/>
          </a:p>
        </p:txBody>
      </p:sp>
    </p:spTree>
    <p:extLst>
      <p:ext uri="{BB962C8B-B14F-4D97-AF65-F5344CB8AC3E}">
        <p14:creationId xmlns:p14="http://schemas.microsoft.com/office/powerpoint/2010/main" val="410728121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spcAft>
                <a:spcPts val="120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Users who have been added to review groups with the appropriate review level permissions can choose whether to approve the items in review or send them back for revision.</a:t>
            </a:r>
          </a:p>
          <a:p>
            <a:r>
              <a:rPr lang="en-US" dirty="0"/>
              <a:t>An item must be approved by users at each required review level before it can be finalized. </a:t>
            </a:r>
          </a:p>
          <a:p>
            <a:endParaRPr lang="en-US" dirty="0"/>
          </a:p>
          <a:p>
            <a:pPr marL="228600" indent="-228600">
              <a:buAutoNum type="arabicPeriod"/>
            </a:pPr>
            <a:r>
              <a:rPr lang="en-US" dirty="0"/>
              <a:t>From the dashboard click on </a:t>
            </a:r>
            <a:r>
              <a:rPr lang="en-US" b="0" dirty="0"/>
              <a:t>the</a:t>
            </a:r>
            <a:r>
              <a:rPr lang="en-US" b="1" dirty="0"/>
              <a:t> Review Items</a:t>
            </a:r>
            <a:r>
              <a:rPr lang="en-US" dirty="0"/>
              <a:t> link. </a:t>
            </a:r>
          </a:p>
          <a:p>
            <a:pPr marL="228600" indent="-228600">
              <a:buAutoNum type="arabicPeriod"/>
            </a:pPr>
            <a:r>
              <a:rPr lang="en-US" dirty="0"/>
              <a:t>The Items tab appears, displaying the items that require approval. Click the name of the item you wish to review. You can also click the </a:t>
            </a:r>
            <a:r>
              <a:rPr lang="en-US" b="1" dirty="0"/>
              <a:t>Review</a:t>
            </a:r>
            <a:r>
              <a:rPr lang="en-US" dirty="0"/>
              <a:t> button in the Action column.</a:t>
            </a:r>
          </a:p>
          <a:p>
            <a:pPr marL="228600" indent="-228600">
              <a:buAutoNum type="arabicPeriod"/>
            </a:pPr>
            <a:r>
              <a:rPr lang="en-US" dirty="0"/>
              <a:t>In the lower-left corner click the arrow to expand the item feedback panel.</a:t>
            </a:r>
          </a:p>
          <a:p>
            <a:pPr marL="228600" indent="-228600">
              <a:buAutoNum type="arabicPeriod"/>
            </a:pPr>
            <a:r>
              <a:rPr lang="en-US" dirty="0"/>
              <a:t>Click </a:t>
            </a:r>
            <a:r>
              <a:rPr lang="en-US" b="1" dirty="0"/>
              <a:t>Approve, </a:t>
            </a:r>
            <a:r>
              <a:rPr lang="en-US" dirty="0"/>
              <a:t>or if the item needs revisions, enter a comment in the provided field and then click </a:t>
            </a:r>
            <a:r>
              <a:rPr lang="en-US" b="1" dirty="0"/>
              <a:t>Needs Revision </a:t>
            </a:r>
            <a:r>
              <a:rPr lang="en-US" dirty="0"/>
              <a:t>to return the item to its original author. </a:t>
            </a:r>
          </a:p>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fld id="{D0840A31-90C4-4115-B521-B8FD53B01173}" type="slidenum">
              <a:rPr lang="en-US" smtClean="0"/>
              <a:t>49</a:t>
            </a:fld>
            <a:endParaRPr lang="en-US"/>
          </a:p>
        </p:txBody>
      </p:sp>
    </p:spTree>
    <p:extLst>
      <p:ext uri="{BB962C8B-B14F-4D97-AF65-F5344CB8AC3E}">
        <p14:creationId xmlns:p14="http://schemas.microsoft.com/office/powerpoint/2010/main" val="37942138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Franklin Gothic Medium Cond" panose="020B0606030402020204" pitchFamily="34" charset="0"/>
                <a:cs typeface="Arial" panose="020B0604020202020204" pitchFamily="34" charset="0"/>
              </a:rPr>
              <a:t>When logging in to the system using a new device or browser, or after clearing the cache on a previously used browser, you will see an </a:t>
            </a:r>
            <a:r>
              <a:rPr lang="en-US" b="1" i="0" dirty="0">
                <a:latin typeface="Franklin Gothic Medium Cond" panose="020B0606030402020204" pitchFamily="34" charset="0"/>
                <a:cs typeface="Arial" panose="020B0604020202020204" pitchFamily="34" charset="0"/>
              </a:rPr>
              <a:t>Enter Code </a:t>
            </a:r>
            <a:r>
              <a:rPr lang="en-US" dirty="0">
                <a:latin typeface="Franklin Gothic Medium Cond" panose="020B0606030402020204" pitchFamily="34" charset="0"/>
                <a:cs typeface="Arial" panose="020B0604020202020204" pitchFamily="34" charset="0"/>
              </a:rPr>
              <a:t>page.</a:t>
            </a:r>
          </a:p>
          <a:p>
            <a:endParaRPr lang="en-US" dirty="0">
              <a:latin typeface="Franklin Gothic Medium Cond" panose="020B0606030402020204" pitchFamily="34" charset="0"/>
              <a:cs typeface="Arial" panose="020B0604020202020204" pitchFamily="34" charset="0"/>
            </a:endParaRPr>
          </a:p>
          <a:p>
            <a:r>
              <a:rPr lang="en-US" b="0" dirty="0">
                <a:latin typeface="Franklin Gothic Medium Cond" panose="020B0606030402020204" pitchFamily="34" charset="0"/>
                <a:cs typeface="Arial" panose="020B0604020202020204" pitchFamily="34" charset="0"/>
              </a:rPr>
              <a:t>If you see this screen, you will need to enter the code on this page within </a:t>
            </a:r>
            <a:r>
              <a:rPr lang="en-US" b="0" u="sng" dirty="0">
                <a:latin typeface="Franklin Gothic Medium Cond" panose="020B0606030402020204" pitchFamily="34" charset="0"/>
                <a:cs typeface="Arial" panose="020B0604020202020204" pitchFamily="34" charset="0"/>
              </a:rPr>
              <a:t>fifteen</a:t>
            </a:r>
            <a:r>
              <a:rPr lang="en-US" b="0" dirty="0">
                <a:latin typeface="Franklin Gothic Medium Cond" panose="020B0606030402020204" pitchFamily="34" charset="0"/>
                <a:cs typeface="Arial" panose="020B0604020202020204" pitchFamily="34" charset="0"/>
              </a:rPr>
              <a:t> minutes of receiving the email. If you do not receive a code or do not enter the code within the </a:t>
            </a:r>
            <a:r>
              <a:rPr lang="en-US" b="0" u="none" dirty="0">
                <a:latin typeface="Franklin Gothic Medium Cond" panose="020B0606030402020204" pitchFamily="34" charset="0"/>
                <a:cs typeface="Arial" panose="020B0604020202020204" pitchFamily="34" charset="0"/>
              </a:rPr>
              <a:t>fifteen-</a:t>
            </a:r>
            <a:r>
              <a:rPr lang="en-US" b="0" dirty="0">
                <a:latin typeface="Franklin Gothic Medium Cond" panose="020B0606030402020204" pitchFamily="34" charset="0"/>
                <a:cs typeface="Arial" panose="020B0604020202020204" pitchFamily="34" charset="0"/>
              </a:rPr>
              <a:t>minute time limit, </a:t>
            </a:r>
            <a:r>
              <a:rPr lang="en-US" b="0" dirty="0">
                <a:solidFill>
                  <a:schemeClr val="tx1"/>
                </a:solidFill>
                <a:latin typeface="Franklin Gothic Medium Cond" panose="020B0606030402020204" pitchFamily="34" charset="0"/>
                <a:cs typeface="Arial" panose="020B0604020202020204" pitchFamily="34" charset="0"/>
              </a:rPr>
              <a:t>click </a:t>
            </a:r>
            <a:r>
              <a:rPr lang="en-US" b="1" dirty="0">
                <a:latin typeface="Franklin Gothic Medium Cond" panose="020B0606030402020204" pitchFamily="34" charset="0"/>
                <a:cs typeface="Arial" panose="020B0604020202020204" pitchFamily="34" charset="0"/>
              </a:rPr>
              <a:t>Resend Code</a:t>
            </a:r>
            <a:r>
              <a:rPr lang="en-US" b="0" dirty="0">
                <a:latin typeface="Franklin Gothic Medium Cond" panose="020B0606030402020204" pitchFamily="34" charset="0"/>
                <a:cs typeface="Arial" panose="020B0604020202020204" pitchFamily="34" charset="0"/>
              </a:rPr>
              <a:t>. Click </a:t>
            </a:r>
            <a:r>
              <a:rPr lang="en-US" b="1" dirty="0">
                <a:latin typeface="Franklin Gothic Medium Cond" panose="020B0606030402020204" pitchFamily="34" charset="0"/>
                <a:cs typeface="Arial" panose="020B0604020202020204" pitchFamily="34" charset="0"/>
              </a:rPr>
              <a:t>Submit</a:t>
            </a:r>
            <a:r>
              <a:rPr lang="en-US" b="0" dirty="0">
                <a:latin typeface="Franklin Gothic Medium Cond" panose="020B0606030402020204" pitchFamily="34" charset="0"/>
                <a:cs typeface="Arial" panose="020B0604020202020204" pitchFamily="34" charset="0"/>
              </a:rPr>
              <a:t> after entering the authentication code to access the system. </a:t>
            </a:r>
            <a:endParaRPr lang="en-US" dirty="0">
              <a:latin typeface="Franklin Gothic Medium Cond" panose="020B06060304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D0840A31-90C4-4115-B521-B8FD53B01173}" type="slidenum">
              <a:rPr lang="en-US" smtClean="0"/>
              <a:t>5</a:t>
            </a:fld>
            <a:endParaRPr lang="en-US"/>
          </a:p>
        </p:txBody>
      </p:sp>
    </p:spTree>
    <p:extLst>
      <p:ext uri="{BB962C8B-B14F-4D97-AF65-F5344CB8AC3E}">
        <p14:creationId xmlns:p14="http://schemas.microsoft.com/office/powerpoint/2010/main" val="94831807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more information about the Checkpoint System please refer to the above resources on the Smarter Balanced, HSA Science, and EOC pages of the HSAP portal.</a:t>
            </a:r>
          </a:p>
          <a:p>
            <a:endParaRPr lang="en-US" dirty="0"/>
          </a:p>
        </p:txBody>
      </p:sp>
      <p:sp>
        <p:nvSpPr>
          <p:cNvPr id="4" name="Slide Number Placeholder 3"/>
          <p:cNvSpPr>
            <a:spLocks noGrp="1"/>
          </p:cNvSpPr>
          <p:nvPr>
            <p:ph type="sldNum" sz="quarter" idx="10"/>
          </p:nvPr>
        </p:nvSpPr>
        <p:spPr/>
        <p:txBody>
          <a:bodyPr/>
          <a:lstStyle/>
          <a:p>
            <a:fld id="{D0840A31-90C4-4115-B521-B8FD53B01173}" type="slidenum">
              <a:rPr lang="en-US" smtClean="0"/>
              <a:t>50</a:t>
            </a:fld>
            <a:endParaRPr lang="en-US"/>
          </a:p>
        </p:txBody>
      </p:sp>
    </p:spTree>
    <p:extLst>
      <p:ext uri="{BB962C8B-B14F-4D97-AF65-F5344CB8AC3E}">
        <p14:creationId xmlns:p14="http://schemas.microsoft.com/office/powerpoint/2010/main" val="306958665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651" eaLnBrk="1" hangingPunct="1">
              <a:spcBef>
                <a:spcPct val="0"/>
              </a:spcBef>
              <a:defRPr/>
            </a:pPr>
            <a:r>
              <a:rPr lang="en-US" dirty="0">
                <a:solidFill>
                  <a:schemeClr val="tx1"/>
                </a:solidFill>
                <a:latin typeface="Arial" panose="020B0604020202020204" pitchFamily="34" charset="0"/>
                <a:cs typeface="Arial" panose="020B0604020202020204" pitchFamily="34" charset="0"/>
              </a:rPr>
              <a:t>You can find the 2021-2022</a:t>
            </a:r>
            <a:r>
              <a:rPr lang="en-US" baseline="0" dirty="0">
                <a:solidFill>
                  <a:schemeClr val="tx1"/>
                </a:solidFill>
                <a:latin typeface="Arial" panose="020B0604020202020204" pitchFamily="34" charset="0"/>
                <a:cs typeface="Arial" panose="020B0604020202020204" pitchFamily="34" charset="0"/>
              </a:rPr>
              <a:t> </a:t>
            </a:r>
            <a:r>
              <a:rPr lang="en-US" i="1" baseline="0" dirty="0">
                <a:solidFill>
                  <a:schemeClr val="tx1"/>
                </a:solidFill>
                <a:latin typeface="Arial" panose="020B0604020202020204" pitchFamily="34" charset="0"/>
                <a:cs typeface="Arial" panose="020B0604020202020204" pitchFamily="34" charset="0"/>
              </a:rPr>
              <a:t>Checkpoint </a:t>
            </a:r>
            <a:r>
              <a:rPr lang="en-US" i="1" dirty="0">
                <a:solidFill>
                  <a:schemeClr val="tx1"/>
                </a:solidFill>
                <a:latin typeface="Arial" panose="020B0604020202020204" pitchFamily="34" charset="0"/>
                <a:cs typeface="Arial" panose="020B0604020202020204" pitchFamily="34" charset="0"/>
              </a:rPr>
              <a:t>User Guide </a:t>
            </a:r>
            <a:r>
              <a:rPr lang="en-US" dirty="0">
                <a:solidFill>
                  <a:schemeClr val="tx1"/>
                </a:solidFill>
                <a:latin typeface="Arial" panose="020B0604020202020204" pitchFamily="34" charset="0"/>
                <a:cs typeface="Arial" panose="020B0604020202020204" pitchFamily="34" charset="0"/>
              </a:rPr>
              <a:t>and other helpful resources on the Smarter Balanced, HSA</a:t>
            </a:r>
            <a:r>
              <a:rPr lang="en-US" baseline="0" dirty="0">
                <a:solidFill>
                  <a:schemeClr val="tx1"/>
                </a:solidFill>
                <a:latin typeface="Arial" panose="020B0604020202020204" pitchFamily="34" charset="0"/>
                <a:cs typeface="Arial" panose="020B0604020202020204" pitchFamily="34" charset="0"/>
              </a:rPr>
              <a:t> Science, and EOC page of the </a:t>
            </a:r>
            <a:r>
              <a:rPr lang="en-US" dirty="0">
                <a:solidFill>
                  <a:schemeClr val="tx1"/>
                </a:solidFill>
                <a:latin typeface="Arial" panose="020B0604020202020204" pitchFamily="34" charset="0"/>
                <a:cs typeface="Arial" panose="020B0604020202020204" pitchFamily="34" charset="0"/>
              </a:rPr>
              <a:t>HSAP </a:t>
            </a:r>
            <a:r>
              <a:rPr lang="en-US" baseline="0" dirty="0">
                <a:solidFill>
                  <a:schemeClr val="tx1"/>
                </a:solidFill>
                <a:latin typeface="Arial" panose="020B0604020202020204" pitchFamily="34" charset="0"/>
                <a:cs typeface="Arial" panose="020B0604020202020204" pitchFamily="34" charset="0"/>
              </a:rPr>
              <a:t>portal. However, if you still require assistance with troubleshooting a technical issue, you may also contact the HSAP Help Desk. When contacting the HSAP Help Desk, please be ready to provide the following information: </a:t>
            </a:r>
          </a:p>
          <a:p>
            <a:pPr defTabSz="924651" eaLnBrk="1" hangingPunct="1">
              <a:spcBef>
                <a:spcPct val="0"/>
              </a:spcBef>
              <a:defRPr/>
            </a:pPr>
            <a:endParaRPr lang="en-US" baseline="0" dirty="0">
              <a:solidFill>
                <a:schemeClr val="tx1"/>
              </a:solidFill>
              <a:latin typeface="Arial" panose="020B0604020202020204" pitchFamily="34" charset="0"/>
              <a:cs typeface="Arial" panose="020B0604020202020204" pitchFamily="34" charset="0"/>
            </a:endParaRPr>
          </a:p>
          <a:p>
            <a:pPr marL="170775" indent="-170775" eaLnBrk="1" fontAlgn="auto" hangingPunct="1">
              <a:buFont typeface="Arial" panose="020B0604020202020204" pitchFamily="34" charset="0"/>
              <a:buChar char="•"/>
              <a:defRPr/>
            </a:pPr>
            <a:r>
              <a:rPr lang="en-US" dirty="0">
                <a:latin typeface="Arial" panose="020B0604020202020204" pitchFamily="34" charset="0"/>
                <a:cs typeface="Arial" panose="020B0604020202020204" pitchFamily="34" charset="0"/>
              </a:rPr>
              <a:t>Any error messages that are appearing (including codes)</a:t>
            </a:r>
          </a:p>
          <a:p>
            <a:pPr marL="170775" indent="-170775" eaLnBrk="1" fontAlgn="auto" hangingPunct="1">
              <a:buFont typeface="Arial" panose="020B0604020202020204" pitchFamily="34" charset="0"/>
              <a:buChar char="•"/>
              <a:defRPr/>
            </a:pPr>
            <a:r>
              <a:rPr lang="en-US" dirty="0">
                <a:latin typeface="Arial" panose="020B0604020202020204" pitchFamily="34" charset="0"/>
                <a:cs typeface="Arial" panose="020B0604020202020204" pitchFamily="34" charset="0"/>
              </a:rPr>
              <a:t>Your operating system and browser information</a:t>
            </a:r>
          </a:p>
          <a:p>
            <a:pPr marL="170775" indent="-170775" eaLnBrk="1" fontAlgn="auto" hangingPunct="1">
              <a:buFont typeface="Arial" panose="020B0604020202020204" pitchFamily="34" charset="0"/>
              <a:buChar char="•"/>
              <a:defRPr/>
            </a:pPr>
            <a:r>
              <a:rPr lang="en-US" dirty="0">
                <a:latin typeface="Arial" panose="020B0604020202020204" pitchFamily="34" charset="0"/>
                <a:cs typeface="Arial" panose="020B0604020202020204" pitchFamily="34" charset="0"/>
              </a:rPr>
              <a:t>Your network configuration information</a:t>
            </a:r>
          </a:p>
          <a:p>
            <a:pPr marL="170775" indent="-170775" eaLnBrk="1" fontAlgn="auto" hangingPunct="1">
              <a:buFont typeface="Arial" panose="020B0604020202020204" pitchFamily="34" charset="0"/>
              <a:buChar char="•"/>
              <a:defRPr/>
            </a:pPr>
            <a:r>
              <a:rPr lang="en-US" dirty="0">
                <a:latin typeface="Arial" panose="020B0604020202020204" pitchFamily="34" charset="0"/>
                <a:cs typeface="Arial" panose="020B0604020202020204" pitchFamily="34" charset="0"/>
              </a:rPr>
              <a:t>Your contact information for follow-up by phone or email</a:t>
            </a:r>
          </a:p>
          <a:p>
            <a:pPr marL="170775" indent="-170775" eaLnBrk="1" fontAlgn="auto" hangingPunct="1">
              <a:buFont typeface="Arial" panose="020B0604020202020204" pitchFamily="34" charset="0"/>
              <a:buChar char="•"/>
              <a:defRPr/>
            </a:pPr>
            <a:r>
              <a:rPr lang="en-US" dirty="0">
                <a:latin typeface="Arial" panose="020B0604020202020204" pitchFamily="34" charset="0"/>
                <a:cs typeface="Arial" panose="020B0604020202020204" pitchFamily="34" charset="0"/>
              </a:rPr>
              <a:t>Any other relevant information, such as test names or content areas, student IDs, session IDs, and search criteria</a:t>
            </a:r>
          </a:p>
          <a:p>
            <a:pPr marL="170775" indent="-170775" eaLnBrk="1" fontAlgn="auto" hangingPunct="1">
              <a:buFont typeface="Arial" panose="020B0604020202020204" pitchFamily="34" charset="0"/>
              <a:buChar char="•"/>
              <a:defRPr/>
            </a:pPr>
            <a:endParaRPr lang="en-US" dirty="0">
              <a:latin typeface="Arial" panose="020B0604020202020204" pitchFamily="34" charset="0"/>
              <a:cs typeface="Arial" panose="020B0604020202020204" pitchFamily="34" charset="0"/>
            </a:endParaRPr>
          </a:p>
          <a:p>
            <a:pPr eaLnBrk="1" fontAlgn="auto" hangingPunct="1">
              <a:defRPr/>
            </a:pPr>
            <a:r>
              <a:rPr lang="en-US" dirty="0">
                <a:latin typeface="Arial" panose="020B0604020202020204" pitchFamily="34" charset="0"/>
                <a:cs typeface="Arial" panose="020B0604020202020204" pitchFamily="34" charset="0"/>
              </a:rPr>
              <a:t>For questions about test administration or policy issues, please contact your school test coordinator.</a:t>
            </a:r>
          </a:p>
          <a:p>
            <a:pPr eaLnBrk="1" fontAlgn="auto" hangingPunct="1">
              <a:defRPr/>
            </a:pPr>
            <a:endParaRPr lang="en-US" dirty="0">
              <a:latin typeface="Arial" panose="020B0604020202020204" pitchFamily="34" charset="0"/>
              <a:cs typeface="Arial" panose="020B0604020202020204" pitchFamily="34" charset="0"/>
            </a:endParaRPr>
          </a:p>
          <a:p>
            <a:pPr defTabSz="924651" eaLnBrk="1" hangingPunct="1">
              <a:spcBef>
                <a:spcPct val="0"/>
              </a:spcBef>
              <a:defRPr/>
            </a:pPr>
            <a:r>
              <a:rPr lang="en-US" altLang="en-US" dirty="0">
                <a:latin typeface="Arial" charset="0"/>
              </a:rPr>
              <a:t>Thank you for taking the time to view this training module. For</a:t>
            </a:r>
            <a:r>
              <a:rPr lang="en-US" altLang="en-US" baseline="0" dirty="0">
                <a:latin typeface="Arial" charset="0"/>
              </a:rPr>
              <a:t> detailed information, c</a:t>
            </a:r>
            <a:r>
              <a:rPr lang="en-US" altLang="en-US" dirty="0">
                <a:latin typeface="Arial" charset="0"/>
              </a:rPr>
              <a:t>onsult </a:t>
            </a:r>
            <a:r>
              <a:rPr lang="en-US" altLang="en-US" baseline="0" dirty="0">
                <a:latin typeface="Arial" charset="0"/>
              </a:rPr>
              <a:t>the </a:t>
            </a:r>
            <a:r>
              <a:rPr lang="en-US" altLang="en-US" i="1" baseline="0" dirty="0">
                <a:latin typeface="Arial" charset="0"/>
              </a:rPr>
              <a:t>Checkpoint User Guide </a:t>
            </a:r>
            <a:r>
              <a:rPr lang="en-US" altLang="en-US" baseline="0" dirty="0">
                <a:latin typeface="Arial" charset="0"/>
              </a:rPr>
              <a:t>located on the Smarter Balanced, HSA Science, and EOC page of the AlohaHSAP.org portal or contact the HSAP Help Desk.</a:t>
            </a:r>
            <a:endParaRPr lang="en-US" altLang="en-US" dirty="0">
              <a:latin typeface="Arial" charset="0"/>
            </a:endParaRPr>
          </a:p>
          <a:p>
            <a:endParaRPr lang="en-US" dirty="0"/>
          </a:p>
        </p:txBody>
      </p:sp>
      <p:sp>
        <p:nvSpPr>
          <p:cNvPr id="4" name="Slide Number Placeholder 3"/>
          <p:cNvSpPr>
            <a:spLocks noGrp="1"/>
          </p:cNvSpPr>
          <p:nvPr>
            <p:ph type="sldNum" sz="quarter" idx="5"/>
          </p:nvPr>
        </p:nvSpPr>
        <p:spPr/>
        <p:txBody>
          <a:bodyPr/>
          <a:lstStyle/>
          <a:p>
            <a:fld id="{D0840A31-90C4-4115-B521-B8FD53B01173}" type="slidenum">
              <a:rPr lang="en-US" smtClean="0"/>
              <a:t>51</a:t>
            </a:fld>
            <a:endParaRPr lang="en-US"/>
          </a:p>
        </p:txBody>
      </p:sp>
    </p:spTree>
    <p:extLst>
      <p:ext uri="{BB962C8B-B14F-4D97-AF65-F5344CB8AC3E}">
        <p14:creationId xmlns:p14="http://schemas.microsoft.com/office/powerpoint/2010/main" val="6592649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Franklin Gothic Medium Cond" panose="020B0606030402020204" pitchFamily="34" charset="0"/>
                <a:cs typeface="Arial" panose="020B0604020202020204" pitchFamily="34" charset="0"/>
              </a:rPr>
              <a:t>You will need to reset your password in the following situations:</a:t>
            </a:r>
          </a:p>
          <a:p>
            <a:endParaRPr lang="en-US" dirty="0">
              <a:latin typeface="Franklin Gothic Medium Cond" panose="020B0606030402020204" pitchFamily="34" charset="0"/>
              <a:cs typeface="Arial" panose="020B0604020202020204" pitchFamily="34" charset="0"/>
            </a:endParaRPr>
          </a:p>
          <a:p>
            <a:pPr marL="170775" indent="-170775">
              <a:buFont typeface="Arial" panose="020B0604020202020204" pitchFamily="34" charset="0"/>
              <a:buChar char="•"/>
            </a:pPr>
            <a:r>
              <a:rPr lang="en-US" dirty="0">
                <a:latin typeface="Franklin Gothic Medium Cond" panose="020B0606030402020204" pitchFamily="34" charset="0"/>
                <a:cs typeface="Arial" panose="020B0604020202020204" pitchFamily="34" charset="0"/>
              </a:rPr>
              <a:t>You forget your password.</a:t>
            </a:r>
          </a:p>
          <a:p>
            <a:pPr marL="170775" indent="-170775">
              <a:buFont typeface="Arial" panose="020B0604020202020204" pitchFamily="34" charset="0"/>
              <a:buChar char="•"/>
            </a:pPr>
            <a:r>
              <a:rPr lang="en-US" dirty="0">
                <a:latin typeface="Franklin Gothic Medium Cond" panose="020B0606030402020204" pitchFamily="34" charset="0"/>
                <a:cs typeface="Arial" panose="020B0604020202020204" pitchFamily="34" charset="0"/>
              </a:rPr>
              <a:t>Your activation link expired.</a:t>
            </a:r>
          </a:p>
          <a:p>
            <a:pPr marL="170775" indent="-170775">
              <a:buFont typeface="Arial" panose="020B0604020202020204" pitchFamily="34" charset="0"/>
              <a:buChar char="•"/>
            </a:pPr>
            <a:r>
              <a:rPr lang="en-US" dirty="0">
                <a:latin typeface="Franklin Gothic Medium Cond" panose="020B0606030402020204" pitchFamily="34" charset="0"/>
                <a:cs typeface="Arial" panose="020B0604020202020204" pitchFamily="34" charset="0"/>
              </a:rPr>
              <a:t>Your account is locked because you exceeded the account login attempt limit.</a:t>
            </a:r>
          </a:p>
          <a:p>
            <a:pPr marL="170775" indent="-170775">
              <a:buFont typeface="Arial" panose="020B0604020202020204" pitchFamily="34" charset="0"/>
              <a:buChar char="•"/>
            </a:pPr>
            <a:r>
              <a:rPr lang="en-US" dirty="0">
                <a:latin typeface="Franklin Gothic Medium Cond" panose="020B0606030402020204" pitchFamily="34" charset="0"/>
                <a:cs typeface="Arial" panose="020B0604020202020204" pitchFamily="34" charset="0"/>
              </a:rPr>
              <a:t>It is a new school year.</a:t>
            </a:r>
          </a:p>
          <a:p>
            <a:pPr marL="170775" indent="-170775">
              <a:buFont typeface="Arial" panose="020B0604020202020204" pitchFamily="34" charset="0"/>
              <a:buChar char="•"/>
            </a:pPr>
            <a:endParaRPr lang="en-US" dirty="0">
              <a:latin typeface="Franklin Gothic Medium Cond" panose="020B0606030402020204" pitchFamily="34" charset="0"/>
              <a:cs typeface="Arial" panose="020B0604020202020204" pitchFamily="34" charset="0"/>
            </a:endParaRPr>
          </a:p>
          <a:p>
            <a:r>
              <a:rPr lang="en-US" dirty="0">
                <a:latin typeface="Franklin Gothic Medium Cond" panose="020B0606030402020204" pitchFamily="34" charset="0"/>
                <a:cs typeface="Arial" panose="020B0604020202020204" pitchFamily="34" charset="0"/>
              </a:rPr>
              <a:t>To reset your password, click the </a:t>
            </a:r>
            <a:r>
              <a:rPr lang="en-US" b="1" dirty="0">
                <a:latin typeface="Franklin Gothic Medium Cond" panose="020B0606030402020204" pitchFamily="34" charset="0"/>
                <a:cs typeface="Arial" panose="020B0604020202020204" pitchFamily="34" charset="0"/>
              </a:rPr>
              <a:t>Forgot Your Password </a:t>
            </a:r>
            <a:r>
              <a:rPr lang="en-US" b="0" dirty="0">
                <a:latin typeface="Franklin Gothic Medium Cond" panose="020B0606030402020204" pitchFamily="34" charset="0"/>
                <a:cs typeface="Arial" panose="020B0604020202020204" pitchFamily="34" charset="0"/>
              </a:rPr>
              <a:t>l</a:t>
            </a:r>
            <a:r>
              <a:rPr lang="en-US" dirty="0">
                <a:latin typeface="Franklin Gothic Medium Cond" panose="020B0606030402020204" pitchFamily="34" charset="0"/>
                <a:cs typeface="Arial" panose="020B0604020202020204" pitchFamily="34" charset="0"/>
              </a:rPr>
              <a:t>ink. You will be taken to the </a:t>
            </a:r>
            <a:r>
              <a:rPr lang="en-US" b="1" dirty="0">
                <a:latin typeface="Franklin Gothic Medium Cond" panose="020B0606030402020204" pitchFamily="34" charset="0"/>
                <a:cs typeface="Arial" panose="020B0604020202020204" pitchFamily="34" charset="0"/>
              </a:rPr>
              <a:t>Reset Your Password </a:t>
            </a:r>
            <a:r>
              <a:rPr lang="en-US" dirty="0">
                <a:latin typeface="Franklin Gothic Medium Cond" panose="020B0606030402020204" pitchFamily="34" charset="0"/>
                <a:cs typeface="Arial" panose="020B0604020202020204" pitchFamily="34" charset="0"/>
              </a:rPr>
              <a:t>page. Enter and confirm a new password and click </a:t>
            </a:r>
            <a:r>
              <a:rPr lang="en-US" b="1" dirty="0">
                <a:latin typeface="Franklin Gothic Medium Cond" panose="020B0606030402020204" pitchFamily="34" charset="0"/>
                <a:cs typeface="Arial" panose="020B0604020202020204" pitchFamily="34" charset="0"/>
              </a:rPr>
              <a:t>Submit</a:t>
            </a:r>
            <a:r>
              <a:rPr lang="en-US" dirty="0">
                <a:latin typeface="Franklin Gothic Medium Cond" panose="020B0606030402020204" pitchFamily="34" charset="0"/>
                <a:cs typeface="Arial" panose="020B0604020202020204" pitchFamily="34" charset="0"/>
              </a:rPr>
              <a:t>.</a:t>
            </a:r>
          </a:p>
          <a:p>
            <a:endParaRPr lang="en-US" dirty="0"/>
          </a:p>
        </p:txBody>
      </p:sp>
      <p:sp>
        <p:nvSpPr>
          <p:cNvPr id="4" name="Slide Number Placeholder 3"/>
          <p:cNvSpPr>
            <a:spLocks noGrp="1"/>
          </p:cNvSpPr>
          <p:nvPr>
            <p:ph type="sldNum" sz="quarter" idx="5"/>
          </p:nvPr>
        </p:nvSpPr>
        <p:spPr/>
        <p:txBody>
          <a:bodyPr/>
          <a:lstStyle/>
          <a:p>
            <a:fld id="{D0840A31-90C4-4115-B521-B8FD53B01173}" type="slidenum">
              <a:rPr lang="en-US" smtClean="0"/>
              <a:t>6</a:t>
            </a:fld>
            <a:endParaRPr lang="en-US"/>
          </a:p>
        </p:txBody>
      </p:sp>
    </p:spTree>
    <p:extLst>
      <p:ext uri="{BB962C8B-B14F-4D97-AF65-F5344CB8AC3E}">
        <p14:creationId xmlns:p14="http://schemas.microsoft.com/office/powerpoint/2010/main" val="41883039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This section explains how to use the quick links and the content tabs to find and create items and tests.</a:t>
            </a:r>
          </a:p>
        </p:txBody>
      </p:sp>
      <p:sp>
        <p:nvSpPr>
          <p:cNvPr id="4" name="Slide Number Placeholder 3"/>
          <p:cNvSpPr>
            <a:spLocks noGrp="1"/>
          </p:cNvSpPr>
          <p:nvPr>
            <p:ph type="sldNum" sz="quarter" idx="5"/>
          </p:nvPr>
        </p:nvSpPr>
        <p:spPr/>
        <p:txBody>
          <a:bodyPr/>
          <a:lstStyle/>
          <a:p>
            <a:pPr lvl="0"/>
            <a:fld id="{D0840A31-90C4-4115-B521-B8FD53B01173}" type="slidenum">
              <a:rPr lang="en-US" noProof="0" smtClean="0"/>
              <a:pPr lvl="0"/>
              <a:t>7</a:t>
            </a:fld>
            <a:endParaRPr lang="en-US" noProof="0"/>
          </a:p>
        </p:txBody>
      </p:sp>
      <p:sp>
        <p:nvSpPr>
          <p:cNvPr id="7" name="Slide Image Placeholder 6">
            <a:extLst>
              <a:ext uri="{FF2B5EF4-FFF2-40B4-BE49-F238E27FC236}">
                <a16:creationId xmlns:a16="http://schemas.microsoft.com/office/drawing/2014/main" id="{280EDA9D-BE7C-43F1-8BBE-1201E8BD7F29}"/>
              </a:ext>
            </a:extLst>
          </p:cNvPr>
          <p:cNvSpPr>
            <a:spLocks noGrp="1" noRot="1" noChangeAspect="1"/>
          </p:cNvSpPr>
          <p:nvPr>
            <p:ph type="sldImg"/>
          </p:nvPr>
        </p:nvSpPr>
        <p:spPr/>
      </p:sp>
    </p:spTree>
    <p:extLst>
      <p:ext uri="{BB962C8B-B14F-4D97-AF65-F5344CB8AC3E}">
        <p14:creationId xmlns:p14="http://schemas.microsoft.com/office/powerpoint/2010/main" val="2462593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defTabSz="929579"/>
            <a:r>
              <a:rPr lang="en-US" dirty="0"/>
              <a:t>The Checkpoint site consists of a Dashboard with a content tab for each type of content you can work with: Items, Tests, and Standards. </a:t>
            </a:r>
          </a:p>
          <a:p>
            <a:pPr defTabSz="929579"/>
            <a:r>
              <a:rPr lang="en-US" dirty="0"/>
              <a:t>It also displays quick links on the Items and Tests cards that you can click to jumpstart common tasks, such as creating items and tests and finding items and tests aligned with standards. You will need to apply filters in order to display the items.</a:t>
            </a:r>
          </a:p>
          <a:p>
            <a:endParaRPr lang="en-US" dirty="0"/>
          </a:p>
          <a:p>
            <a:r>
              <a:rPr lang="en-US" dirty="0"/>
              <a:t>The quick links are described on the next two slides.</a:t>
            </a:r>
          </a:p>
        </p:txBody>
      </p:sp>
      <p:sp>
        <p:nvSpPr>
          <p:cNvPr id="4" name="Slide Number Placeholder 3"/>
          <p:cNvSpPr>
            <a:spLocks noGrp="1"/>
          </p:cNvSpPr>
          <p:nvPr>
            <p:ph type="sldNum" sz="quarter" idx="5"/>
          </p:nvPr>
        </p:nvSpPr>
        <p:spPr/>
        <p:txBody>
          <a:bodyPr/>
          <a:lstStyle/>
          <a:p>
            <a:fld id="{D0840A31-90C4-4115-B521-B8FD53B01173}" type="slidenum">
              <a:rPr lang="en-US" smtClean="0"/>
              <a:pPr/>
              <a:t>8</a:t>
            </a:fld>
            <a:endParaRPr lang="en-US"/>
          </a:p>
        </p:txBody>
      </p:sp>
      <p:sp>
        <p:nvSpPr>
          <p:cNvPr id="7" name="Slide Image Placeholder 6">
            <a:extLst>
              <a:ext uri="{FF2B5EF4-FFF2-40B4-BE49-F238E27FC236}">
                <a16:creationId xmlns:a16="http://schemas.microsoft.com/office/drawing/2014/main" id="{AF4E9D52-3B54-4B1F-8CA9-02CCE4347D5F}"/>
              </a:ext>
            </a:extLst>
          </p:cNvPr>
          <p:cNvSpPr>
            <a:spLocks noGrp="1" noRot="1" noChangeAspect="1"/>
          </p:cNvSpPr>
          <p:nvPr>
            <p:ph type="sldImg"/>
          </p:nvPr>
        </p:nvSpPr>
        <p:spPr/>
      </p:sp>
    </p:spTree>
    <p:extLst>
      <p:ext uri="{BB962C8B-B14F-4D97-AF65-F5344CB8AC3E}">
        <p14:creationId xmlns:p14="http://schemas.microsoft.com/office/powerpoint/2010/main" val="31488960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On this slide you can read a quick description of what will open when you click on the various item links on the Dashboard.</a:t>
            </a:r>
          </a:p>
        </p:txBody>
      </p:sp>
      <p:sp>
        <p:nvSpPr>
          <p:cNvPr id="4" name="Slide Number Placeholder 3"/>
          <p:cNvSpPr>
            <a:spLocks noGrp="1"/>
          </p:cNvSpPr>
          <p:nvPr>
            <p:ph type="sldNum" sz="quarter" idx="5"/>
          </p:nvPr>
        </p:nvSpPr>
        <p:spPr/>
        <p:txBody>
          <a:bodyPr/>
          <a:lstStyle/>
          <a:p>
            <a:fld id="{D0840A31-90C4-4115-B521-B8FD53B01173}" type="slidenum">
              <a:rPr lang="en-US" smtClean="0"/>
              <a:pPr/>
              <a:t>9</a:t>
            </a:fld>
            <a:endParaRPr lang="en-US"/>
          </a:p>
        </p:txBody>
      </p:sp>
      <p:sp>
        <p:nvSpPr>
          <p:cNvPr id="7" name="Slide Image Placeholder 6">
            <a:extLst>
              <a:ext uri="{FF2B5EF4-FFF2-40B4-BE49-F238E27FC236}">
                <a16:creationId xmlns:a16="http://schemas.microsoft.com/office/drawing/2014/main" id="{4242C0FC-E43B-4533-AC19-C3C986A0AB37}"/>
              </a:ext>
            </a:extLst>
          </p:cNvPr>
          <p:cNvSpPr>
            <a:spLocks noGrp="1" noRot="1" noChangeAspect="1"/>
          </p:cNvSpPr>
          <p:nvPr>
            <p:ph type="sldImg"/>
          </p:nvPr>
        </p:nvSpPr>
        <p:spPr/>
      </p:sp>
    </p:spTree>
    <p:extLst>
      <p:ext uri="{BB962C8B-B14F-4D97-AF65-F5344CB8AC3E}">
        <p14:creationId xmlns:p14="http://schemas.microsoft.com/office/powerpoint/2010/main" val="30191891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65A978-149A-F04D-8F0D-AF4F2FE7D7E8}"/>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grpSp>
        <p:nvGrpSpPr>
          <p:cNvPr id="10" name="Group 9">
            <a:extLst>
              <a:ext uri="{FF2B5EF4-FFF2-40B4-BE49-F238E27FC236}">
                <a16:creationId xmlns:a16="http://schemas.microsoft.com/office/drawing/2014/main" id="{1FB58BA2-26C4-0440-BDDD-2052D1878077}"/>
              </a:ext>
            </a:extLst>
          </p:cNvPr>
          <p:cNvGrpSpPr/>
          <p:nvPr userDrawn="1"/>
        </p:nvGrpSpPr>
        <p:grpSpPr>
          <a:xfrm>
            <a:off x="1609344" y="1"/>
            <a:ext cx="10582653" cy="6383743"/>
            <a:chOff x="1" y="-654979"/>
            <a:chExt cx="9144000" cy="7029646"/>
          </a:xfrm>
        </p:grpSpPr>
        <p:grpSp>
          <p:nvGrpSpPr>
            <p:cNvPr id="11" name="Group 10">
              <a:extLst>
                <a:ext uri="{FF2B5EF4-FFF2-40B4-BE49-F238E27FC236}">
                  <a16:creationId xmlns:a16="http://schemas.microsoft.com/office/drawing/2014/main" id="{D78C5781-2240-304F-908C-656EA5392E85}"/>
                </a:ext>
              </a:extLst>
            </p:cNvPr>
            <p:cNvGrpSpPr/>
            <p:nvPr/>
          </p:nvGrpSpPr>
          <p:grpSpPr>
            <a:xfrm>
              <a:off x="7514903" y="2194560"/>
              <a:ext cx="1376891" cy="1327213"/>
              <a:chOff x="7040708" y="1972456"/>
              <a:chExt cx="1490472" cy="1787106"/>
            </a:xfrm>
          </p:grpSpPr>
          <p:sp>
            <p:nvSpPr>
              <p:cNvPr id="14" name="TextBox 13">
                <a:extLst>
                  <a:ext uri="{FF2B5EF4-FFF2-40B4-BE49-F238E27FC236}">
                    <a16:creationId xmlns:a16="http://schemas.microsoft.com/office/drawing/2014/main" id="{656F85FC-877B-9E4A-A60C-6C5A8A1A7B39}"/>
                  </a:ext>
                </a:extLst>
              </p:cNvPr>
              <p:cNvSpPr txBox="1"/>
              <p:nvPr/>
            </p:nvSpPr>
            <p:spPr>
              <a:xfrm>
                <a:off x="7785911" y="2666546"/>
                <a:ext cx="64" cy="398931"/>
              </a:xfrm>
              <a:prstGeom prst="rect">
                <a:avLst/>
              </a:prstGeom>
              <a:noFill/>
              <a:ln>
                <a:noFill/>
              </a:ln>
            </p:spPr>
            <p:txBody>
              <a:bodyPr wrap="none" lIns="0" tIns="0" rIns="0" bIns="0" rtlCol="0" anchor="ctr" anchorCtr="1">
                <a:spAutoFit/>
              </a:bodyPr>
              <a:lstStyle/>
              <a:p>
                <a:pPr algn="ctr">
                  <a:lnSpc>
                    <a:spcPct val="150000"/>
                  </a:lnSpc>
                </a:pPr>
                <a:endParaRPr lang="en-US" sz="1300" spc="600">
                  <a:ln w="3175" cmpd="sng">
                    <a:noFill/>
                  </a:ln>
                  <a:solidFill>
                    <a:srgbClr val="FFFFFF">
                      <a:alpha val="70000"/>
                    </a:srgbClr>
                  </a:solidFill>
                  <a:latin typeface="Calibri"/>
                  <a:cs typeface="Calibri"/>
                </a:endParaRPr>
              </a:p>
            </p:txBody>
          </p:sp>
          <p:cxnSp>
            <p:nvCxnSpPr>
              <p:cNvPr id="17" name="Straight Connector 16">
                <a:extLst>
                  <a:ext uri="{FF2B5EF4-FFF2-40B4-BE49-F238E27FC236}">
                    <a16:creationId xmlns:a16="http://schemas.microsoft.com/office/drawing/2014/main" id="{4CB884D1-0755-E74F-91F8-46078351FC1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5B2119A2-1462-D044-9A76-4B3F669228D3}"/>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12" name="Text Placeholder 56">
              <a:extLst>
                <a:ext uri="{FF2B5EF4-FFF2-40B4-BE49-F238E27FC236}">
                  <a16:creationId xmlns:a16="http://schemas.microsoft.com/office/drawing/2014/main" id="{6B645DEA-E179-DD4A-AABE-A82567A3C951}"/>
                </a:ext>
              </a:extLst>
            </p:cNvPr>
            <p:cNvSpPr txBox="1">
              <a:spLocks/>
            </p:cNvSpPr>
            <p:nvPr/>
          </p:nvSpPr>
          <p:spPr>
            <a:xfrm>
              <a:off x="320937" y="6188263"/>
              <a:ext cx="5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a:solidFill>
                  <a:srgbClr val="FFFFFF"/>
                </a:solidFill>
                <a:latin typeface="Calibri"/>
                <a:ea typeface="Calibri"/>
                <a:cs typeface="Calibri"/>
              </a:endParaRPr>
            </a:p>
          </p:txBody>
        </p:sp>
        <p:sp>
          <p:nvSpPr>
            <p:cNvPr id="13" name="Rectangle 12">
              <a:extLst>
                <a:ext uri="{FF2B5EF4-FFF2-40B4-BE49-F238E27FC236}">
                  <a16:creationId xmlns:a16="http://schemas.microsoft.com/office/drawing/2014/main" id="{3C8532B7-23FC-F642-8E2D-D9CAD1310141}"/>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a:solidFill>
                  <a:srgbClr val="FFFFFF"/>
                </a:solidFill>
                <a:latin typeface="Gill Sans MT"/>
              </a:endParaRPr>
            </a:p>
          </p:txBody>
        </p:sp>
      </p:grpSp>
      <p:sp>
        <p:nvSpPr>
          <p:cNvPr id="19" name="Footer Placeholder 1">
            <a:extLst>
              <a:ext uri="{FF2B5EF4-FFF2-40B4-BE49-F238E27FC236}">
                <a16:creationId xmlns:a16="http://schemas.microsoft.com/office/drawing/2014/main" id="{DDF6E711-3AF8-4C4C-BC96-20649A1FE16D}"/>
              </a:ext>
            </a:extLst>
          </p:cNvPr>
          <p:cNvSpPr>
            <a:spLocks noGrp="1"/>
          </p:cNvSpPr>
          <p:nvPr>
            <p:ph type="ftr" sz="quarter" idx="15"/>
          </p:nvPr>
        </p:nvSpPr>
        <p:spPr>
          <a:xfrm>
            <a:off x="308887" y="6559557"/>
            <a:ext cx="8046720" cy="168405"/>
          </a:xfrm>
          <a:prstGeom prst="rect">
            <a:avLst/>
          </a:prstGeom>
        </p:spPr>
        <p:txBody>
          <a:bodyPr/>
          <a:lstStyle>
            <a:lvl1pPr>
              <a:defRPr sz="800">
                <a:solidFill>
                  <a:schemeClr val="bg1"/>
                </a:solidFill>
              </a:defRPr>
            </a:lvl1pPr>
          </a:lstStyle>
          <a:p>
            <a:r>
              <a:rPr lang="en-US"/>
              <a:t>Copyright © 20XX Cambium Assessment, Inc. All rights reserved.</a:t>
            </a:r>
          </a:p>
        </p:txBody>
      </p:sp>
      <p:sp>
        <p:nvSpPr>
          <p:cNvPr id="20" name="Rectangle 19">
            <a:extLst>
              <a:ext uri="{FF2B5EF4-FFF2-40B4-BE49-F238E27FC236}">
                <a16:creationId xmlns:a16="http://schemas.microsoft.com/office/drawing/2014/main" id="{F205D659-D07B-E743-9FBB-621B69EA1909}"/>
              </a:ext>
            </a:extLst>
          </p:cNvPr>
          <p:cNvSpPr/>
          <p:nvPr userDrawn="1"/>
        </p:nvSpPr>
        <p:spPr>
          <a:xfrm>
            <a:off x="1609340" y="206189"/>
            <a:ext cx="10582661" cy="7678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22" name="Rectangle 21">
            <a:extLst>
              <a:ext uri="{FF2B5EF4-FFF2-40B4-BE49-F238E27FC236}">
                <a16:creationId xmlns:a16="http://schemas.microsoft.com/office/drawing/2014/main" id="{A836D0E5-60D3-E942-B988-E715FBC00EB4}"/>
              </a:ext>
            </a:extLst>
          </p:cNvPr>
          <p:cNvSpPr/>
          <p:nvPr userDrawn="1"/>
        </p:nvSpPr>
        <p:spPr>
          <a:xfrm>
            <a:off x="1" y="1"/>
            <a:ext cx="1609339" cy="949952"/>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23" name="Rectangle 22">
            <a:extLst>
              <a:ext uri="{FF2B5EF4-FFF2-40B4-BE49-F238E27FC236}">
                <a16:creationId xmlns:a16="http://schemas.microsoft.com/office/drawing/2014/main" id="{EDE83F88-C127-1644-B001-C9AB46F3FEE3}"/>
              </a:ext>
            </a:extLst>
          </p:cNvPr>
          <p:cNvSpPr/>
          <p:nvPr userDrawn="1"/>
        </p:nvSpPr>
        <p:spPr>
          <a:xfrm>
            <a:off x="-26897" y="206188"/>
            <a:ext cx="1636237" cy="76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24" name="Rectangle 23">
            <a:extLst>
              <a:ext uri="{FF2B5EF4-FFF2-40B4-BE49-F238E27FC236}">
                <a16:creationId xmlns:a16="http://schemas.microsoft.com/office/drawing/2014/main" id="{3D6246E8-E7C6-8A49-80B6-3E2133615174}"/>
              </a:ext>
            </a:extLst>
          </p:cNvPr>
          <p:cNvSpPr/>
          <p:nvPr userDrawn="1"/>
        </p:nvSpPr>
        <p:spPr>
          <a:xfrm>
            <a:off x="1609340" y="5892951"/>
            <a:ext cx="10582661"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25" name="Rectangle 24">
            <a:extLst>
              <a:ext uri="{FF2B5EF4-FFF2-40B4-BE49-F238E27FC236}">
                <a16:creationId xmlns:a16="http://schemas.microsoft.com/office/drawing/2014/main" id="{17ECCD67-B362-6C4B-B973-00CBDF5176DE}"/>
              </a:ext>
            </a:extLst>
          </p:cNvPr>
          <p:cNvSpPr/>
          <p:nvPr userDrawn="1"/>
        </p:nvSpPr>
        <p:spPr>
          <a:xfrm>
            <a:off x="2" y="5892951"/>
            <a:ext cx="1609338"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26" name="Rectangle 25">
            <a:extLst>
              <a:ext uri="{FF2B5EF4-FFF2-40B4-BE49-F238E27FC236}">
                <a16:creationId xmlns:a16="http://schemas.microsoft.com/office/drawing/2014/main" id="{88E9A503-FA9D-254B-967C-73CC09635215}"/>
              </a:ext>
            </a:extLst>
          </p:cNvPr>
          <p:cNvSpPr/>
          <p:nvPr userDrawn="1"/>
        </p:nvSpPr>
        <p:spPr>
          <a:xfrm>
            <a:off x="1" y="949953"/>
            <a:ext cx="1609339"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7" name="Text Placeholder 6"/>
          <p:cNvSpPr>
            <a:spLocks noGrp="1"/>
          </p:cNvSpPr>
          <p:nvPr userDrawn="1">
            <p:ph type="body" sz="quarter" idx="14" hasCustomPrompt="1"/>
          </p:nvPr>
        </p:nvSpPr>
        <p:spPr>
          <a:xfrm>
            <a:off x="2589238" y="1693805"/>
            <a:ext cx="8540751" cy="355601"/>
          </a:xfrm>
        </p:spPr>
        <p:txBody>
          <a:bodyPr/>
          <a:lstStyle>
            <a:lvl1pPr marL="0" indent="0" algn="ctr">
              <a:lnSpc>
                <a:spcPct val="100000"/>
              </a:lnSpc>
              <a:spcBef>
                <a:spcPts val="0"/>
              </a:spcBef>
              <a:buNone/>
              <a:defRPr sz="2000" cap="all" baseline="0">
                <a:solidFill>
                  <a:schemeClr val="bg1"/>
                </a:solidFill>
                <a:effectLst/>
              </a:defRPr>
            </a:lvl1pPr>
            <a:lvl2pPr marL="320040" indent="0" algn="ctr">
              <a:lnSpc>
                <a:spcPct val="100000"/>
              </a:lnSpc>
              <a:spcBef>
                <a:spcPts val="0"/>
              </a:spcBef>
              <a:buNone/>
              <a:defRPr>
                <a:solidFill>
                  <a:schemeClr val="bg1"/>
                </a:solidFill>
              </a:defRPr>
            </a:lvl2pPr>
            <a:lvl3pPr marL="685800" indent="0" algn="ctr">
              <a:lnSpc>
                <a:spcPct val="100000"/>
              </a:lnSpc>
              <a:spcBef>
                <a:spcPts val="0"/>
              </a:spcBef>
              <a:buNone/>
              <a:defRPr>
                <a:solidFill>
                  <a:schemeClr val="bg1"/>
                </a:solidFill>
              </a:defRPr>
            </a:lvl3pPr>
            <a:lvl4pPr marL="1005840" indent="0" algn="ctr">
              <a:lnSpc>
                <a:spcPct val="100000"/>
              </a:lnSpc>
              <a:spcBef>
                <a:spcPts val="0"/>
              </a:spcBef>
              <a:buNone/>
              <a:defRPr>
                <a:solidFill>
                  <a:schemeClr val="bg1"/>
                </a:solidFill>
              </a:defRPr>
            </a:lvl4pPr>
            <a:lvl5pPr marL="1325880" indent="0" algn="ctr">
              <a:lnSpc>
                <a:spcPct val="100000"/>
              </a:lnSpc>
              <a:spcBef>
                <a:spcPts val="0"/>
              </a:spcBef>
              <a:buNone/>
              <a:defRPr>
                <a:solidFill>
                  <a:schemeClr val="bg1"/>
                </a:solidFill>
              </a:defRPr>
            </a:lvl5pPr>
          </a:lstStyle>
          <a:p>
            <a:pPr lvl="0"/>
            <a:r>
              <a:rPr lang="en-US"/>
              <a:t>Presentation Purpose or Location | Month 20XX</a:t>
            </a:r>
          </a:p>
        </p:txBody>
      </p:sp>
      <p:sp>
        <p:nvSpPr>
          <p:cNvPr id="15" name="Title"/>
          <p:cNvSpPr>
            <a:spLocks noGrp="1"/>
          </p:cNvSpPr>
          <p:nvPr userDrawn="1">
            <p:ph type="title" hasCustomPrompt="1"/>
          </p:nvPr>
        </p:nvSpPr>
        <p:spPr>
          <a:xfrm>
            <a:off x="2589492" y="2200099"/>
            <a:ext cx="8540496" cy="1321242"/>
          </a:xfrm>
          <a:prstGeom prst="rect">
            <a:avLst/>
          </a:prstGeom>
          <a:ln>
            <a:noFill/>
          </a:ln>
        </p:spPr>
        <p:txBody>
          <a:bodyPr vert="horz" wrap="square" lIns="0" tIns="0" rIns="0" bIns="0" rtlCol="0" anchor="t" anchorCtr="0">
            <a:normAutofit/>
          </a:bodyPr>
          <a:lstStyle>
            <a:lvl1pPr algn="ctr">
              <a:lnSpc>
                <a:spcPct val="100000"/>
              </a:lnSpc>
              <a:defRPr sz="5000" b="0" i="0" cap="all" spc="0" baseline="0">
                <a:solidFill>
                  <a:schemeClr val="bg1"/>
                </a:solidFill>
                <a:effectLst/>
                <a:latin typeface="+mj-lt"/>
                <a:ea typeface="Calibri" panose="020F0502020204030204" pitchFamily="34" charset="0"/>
                <a:cs typeface="Calibri"/>
              </a:defRPr>
            </a:lvl1pPr>
          </a:lstStyle>
          <a:p>
            <a:r>
              <a:rPr lang="en-US"/>
              <a:t>Presentation Title</a:t>
            </a:r>
          </a:p>
        </p:txBody>
      </p:sp>
      <p:sp>
        <p:nvSpPr>
          <p:cNvPr id="16" name="Subtitle"/>
          <p:cNvSpPr>
            <a:spLocks noGrp="1"/>
          </p:cNvSpPr>
          <p:nvPr userDrawn="1">
            <p:ph type="subTitle" idx="1" hasCustomPrompt="1"/>
          </p:nvPr>
        </p:nvSpPr>
        <p:spPr>
          <a:xfrm>
            <a:off x="2589492" y="3653167"/>
            <a:ext cx="8540496" cy="369332"/>
          </a:xfrm>
          <a:prstGeom prst="rect">
            <a:avLst/>
          </a:prstGeom>
          <a:ln>
            <a:noFill/>
          </a:ln>
        </p:spPr>
        <p:txBody>
          <a:bodyPr wrap="square" lIns="0" rIns="0" anchor="b" anchorCtr="0">
            <a:normAutofit/>
          </a:bodyPr>
          <a:lstStyle>
            <a:lvl1pPr marL="0" indent="0" algn="ctr">
              <a:lnSpc>
                <a:spcPct val="100000"/>
              </a:lnSpc>
              <a:spcBef>
                <a:spcPts val="0"/>
              </a:spcBef>
              <a:buNone/>
              <a:defRPr sz="1800" b="0" i="0" cap="all" spc="0" baseline="0">
                <a:solidFill>
                  <a:schemeClr val="bg1"/>
                </a:solidFill>
                <a:effectLst/>
                <a:latin typeface="+mj-lt"/>
                <a:ea typeface="Calibri" panose="020F0502020204030204" pitchFamily="34" charset="0"/>
                <a:cs typeface="Calibri"/>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Presentation Subtitle</a:t>
            </a:r>
          </a:p>
        </p:txBody>
      </p:sp>
      <p:sp>
        <p:nvSpPr>
          <p:cNvPr id="4" name="Text Placeholder 3"/>
          <p:cNvSpPr>
            <a:spLocks noGrp="1"/>
          </p:cNvSpPr>
          <p:nvPr userDrawn="1">
            <p:ph type="body" sz="quarter" idx="13" hasCustomPrompt="1"/>
          </p:nvPr>
        </p:nvSpPr>
        <p:spPr>
          <a:xfrm>
            <a:off x="2589238" y="4173194"/>
            <a:ext cx="8540751" cy="803275"/>
          </a:xfrm>
        </p:spPr>
        <p:txBody>
          <a:bodyPr>
            <a:noAutofit/>
          </a:bodyPr>
          <a:lstStyle>
            <a:lvl1pPr marL="0" indent="0" algn="ctr">
              <a:lnSpc>
                <a:spcPct val="100000"/>
              </a:lnSpc>
              <a:spcBef>
                <a:spcPts val="0"/>
              </a:spcBef>
              <a:buNone/>
              <a:defRPr sz="1400" baseline="0">
                <a:solidFill>
                  <a:schemeClr val="bg1"/>
                </a:solidFill>
                <a:effectLst/>
              </a:defRPr>
            </a:lvl1pPr>
            <a:lvl2pPr marL="320040" indent="0">
              <a:buNone/>
              <a:defRPr>
                <a:solidFill>
                  <a:schemeClr val="bg1"/>
                </a:solidFill>
              </a:defRPr>
            </a:lvl2pPr>
            <a:lvl3pPr marL="685800" indent="0">
              <a:buNone/>
              <a:defRPr>
                <a:solidFill>
                  <a:schemeClr val="bg1"/>
                </a:solidFill>
              </a:defRPr>
            </a:lvl3pPr>
            <a:lvl4pPr marL="1005840" indent="0">
              <a:buNone/>
              <a:defRPr>
                <a:solidFill>
                  <a:schemeClr val="bg1"/>
                </a:solidFill>
              </a:defRPr>
            </a:lvl4pPr>
            <a:lvl5pPr marL="1325880" indent="0">
              <a:buNone/>
              <a:defRPr>
                <a:solidFill>
                  <a:schemeClr val="bg1"/>
                </a:solidFill>
              </a:defRPr>
            </a:lvl5pPr>
          </a:lstStyle>
          <a:p>
            <a:pPr lvl="0"/>
            <a:r>
              <a:rPr lang="en-US"/>
              <a:t>Presenter’s Name | Presenter’s Name | Presenter’s Name</a:t>
            </a:r>
            <a:br>
              <a:rPr lang="en-US"/>
            </a:br>
            <a:r>
              <a:rPr lang="en-US"/>
              <a:t>or</a:t>
            </a:r>
          </a:p>
          <a:p>
            <a:pPr lvl="0"/>
            <a:r>
              <a:rPr lang="en-US"/>
              <a:t>Presenter’s Name, Title | Presenter’s Name, Title</a:t>
            </a:r>
          </a:p>
        </p:txBody>
      </p:sp>
      <p:pic>
        <p:nvPicPr>
          <p:cNvPr id="28" name="Picture 27">
            <a:extLst>
              <a:ext uri="{FF2B5EF4-FFF2-40B4-BE49-F238E27FC236}">
                <a16:creationId xmlns:a16="http://schemas.microsoft.com/office/drawing/2014/main" id="{E9D7100A-70B5-A94C-A244-0FDBF1A29F7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96230" y="2730704"/>
            <a:ext cx="1212576" cy="1039198"/>
          </a:xfrm>
          <a:prstGeom prst="rect">
            <a:avLst/>
          </a:prstGeom>
        </p:spPr>
      </p:pic>
    </p:spTree>
    <p:extLst>
      <p:ext uri="{BB962C8B-B14F-4D97-AF65-F5344CB8AC3E}">
        <p14:creationId xmlns:p14="http://schemas.microsoft.com/office/powerpoint/2010/main" val="309965587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Gray Background, Two Content">
    <p:spTree>
      <p:nvGrpSpPr>
        <p:cNvPr id="1" name=""/>
        <p:cNvGrpSpPr/>
        <p:nvPr/>
      </p:nvGrpSpPr>
      <p:grpSpPr>
        <a:xfrm>
          <a:off x="0" y="0"/>
          <a:ext cx="0" cy="0"/>
          <a:chOff x="0" y="0"/>
          <a:chExt cx="0" cy="0"/>
        </a:xfrm>
      </p:grpSpPr>
      <p:sp>
        <p:nvSpPr>
          <p:cNvPr id="18" name="grey box">
            <a:extLst>
              <a:ext uri="{FF2B5EF4-FFF2-40B4-BE49-F238E27FC236}">
                <a16:creationId xmlns:a16="http://schemas.microsoft.com/office/drawing/2014/main" id="{B4E37216-58C4-164D-BEEA-DEAE99E52FE4}"/>
              </a:ext>
            </a:extLst>
          </p:cNvPr>
          <p:cNvSpPr/>
          <p:nvPr userDrawn="1"/>
        </p:nvSpPr>
        <p:spPr>
          <a:xfrm>
            <a:off x="0" y="691717"/>
            <a:ext cx="12192000" cy="6166283"/>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a:latin typeface="Calibri"/>
            </a:endParaRPr>
          </a:p>
        </p:txBody>
      </p:sp>
      <p:sp>
        <p:nvSpPr>
          <p:cNvPr id="20" name="Rectangle 19">
            <a:extLst>
              <a:ext uri="{FF2B5EF4-FFF2-40B4-BE49-F238E27FC236}">
                <a16:creationId xmlns:a16="http://schemas.microsoft.com/office/drawing/2014/main" id="{9124082D-CB5C-1E42-AF6C-30D1C8650F2C}"/>
              </a:ext>
            </a:extLst>
          </p:cNvPr>
          <p:cNvSpPr/>
          <p:nvPr userDrawn="1"/>
        </p:nvSpPr>
        <p:spPr>
          <a:xfrm>
            <a:off x="0" y="645999"/>
            <a:ext cx="12191021" cy="4571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grpSp>
        <p:nvGrpSpPr>
          <p:cNvPr id="13" name="Group 12">
            <a:extLst>
              <a:ext uri="{FF2B5EF4-FFF2-40B4-BE49-F238E27FC236}">
                <a16:creationId xmlns:a16="http://schemas.microsoft.com/office/drawing/2014/main" id="{9DE10EC8-A791-DA49-BF74-AF89B39DA85C}"/>
              </a:ext>
            </a:extLst>
          </p:cNvPr>
          <p:cNvGrpSpPr/>
          <p:nvPr userDrawn="1"/>
        </p:nvGrpSpPr>
        <p:grpSpPr>
          <a:xfrm>
            <a:off x="-979" y="6220502"/>
            <a:ext cx="12192000" cy="637498"/>
            <a:chOff x="0" y="6220502"/>
            <a:chExt cx="9144000" cy="637498"/>
          </a:xfrm>
        </p:grpSpPr>
        <p:sp>
          <p:nvSpPr>
            <p:cNvPr id="14" name="Rectangle 13">
              <a:extLst>
                <a:ext uri="{FF2B5EF4-FFF2-40B4-BE49-F238E27FC236}">
                  <a16:creationId xmlns:a16="http://schemas.microsoft.com/office/drawing/2014/main" id="{D56471C4-79F3-A344-A04B-C32EE4E58A31}"/>
                </a:ext>
              </a:extLst>
            </p:cNvPr>
            <p:cNvSpPr/>
            <p:nvPr userDrawn="1"/>
          </p:nvSpPr>
          <p:spPr>
            <a:xfrm>
              <a:off x="0" y="6220502"/>
              <a:ext cx="9144000" cy="1306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15" name="Rectangle 14">
              <a:extLst>
                <a:ext uri="{FF2B5EF4-FFF2-40B4-BE49-F238E27FC236}">
                  <a16:creationId xmlns:a16="http://schemas.microsoft.com/office/drawing/2014/main" id="{7BD76796-5358-AA49-9752-F0498D104AA0}"/>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grpSp>
      <p:sp>
        <p:nvSpPr>
          <p:cNvPr id="3" name="Left Content"/>
          <p:cNvSpPr>
            <a:spLocks noGrp="1"/>
          </p:cNvSpPr>
          <p:nvPr userDrawn="1">
            <p:ph sz="half" idx="1" hasCustomPrompt="1"/>
          </p:nvPr>
        </p:nvSpPr>
        <p:spPr>
          <a:xfrm>
            <a:off x="457200" y="980023"/>
            <a:ext cx="5568696" cy="5009297"/>
          </a:xfrm>
        </p:spPr>
        <p:txBody>
          <a:bodyPr/>
          <a:lstStyle>
            <a:lvl1pPr>
              <a:defRPr/>
            </a:lvl1p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4" name="Right Content"/>
          <p:cNvSpPr>
            <a:spLocks noGrp="1"/>
          </p:cNvSpPr>
          <p:nvPr userDrawn="1">
            <p:ph sz="half" idx="2" hasCustomPrompt="1"/>
          </p:nvPr>
        </p:nvSpPr>
        <p:spPr>
          <a:xfrm>
            <a:off x="6227064" y="980023"/>
            <a:ext cx="5568696" cy="5009297"/>
          </a:xfrm>
        </p:spPr>
        <p:txBody>
          <a:bodyPr/>
          <a:lstStyle>
            <a:lvl1pPr>
              <a:defRPr/>
            </a:lvl1p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2" name="Slide Number Placeholder 1">
            <a:extLst>
              <a:ext uri="{FF2B5EF4-FFF2-40B4-BE49-F238E27FC236}">
                <a16:creationId xmlns:a16="http://schemas.microsoft.com/office/drawing/2014/main" id="{1277F60B-F39B-6B4E-851A-04D5FFBE6911}"/>
              </a:ext>
            </a:extLst>
          </p:cNvPr>
          <p:cNvSpPr>
            <a:spLocks noGrp="1"/>
          </p:cNvSpPr>
          <p:nvPr userDrawn="1">
            <p:ph type="sldNum" sz="quarter" idx="17"/>
          </p:nvPr>
        </p:nvSpPr>
        <p:spPr/>
        <p:txBody>
          <a:bodyPr/>
          <a:lstStyle/>
          <a:p>
            <a:fld id="{58AE716E-68DD-2249-A7FA-8AEF0B14DF81}" type="slidenum">
              <a:rPr lang="en-US" smtClean="0"/>
              <a:pPr/>
              <a:t>‹#›</a:t>
            </a:fld>
            <a:endParaRPr lang="en-US"/>
          </a:p>
        </p:txBody>
      </p:sp>
      <p:sp>
        <p:nvSpPr>
          <p:cNvPr id="19" name="Source Placeholder">
            <a:extLst>
              <a:ext uri="{FF2B5EF4-FFF2-40B4-BE49-F238E27FC236}">
                <a16:creationId xmlns:a16="http://schemas.microsoft.com/office/drawing/2014/main" id="{1A78C9DE-19FC-5749-BB3E-BFB5A1B1D17A}"/>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a:t>Source: </a:t>
            </a:r>
            <a:r>
              <a:rPr lang="en-US"/>
              <a:t>Placeholder for sources and permissions (if needed).</a:t>
            </a:r>
          </a:p>
        </p:txBody>
      </p:sp>
      <p:sp>
        <p:nvSpPr>
          <p:cNvPr id="6" name="Title 5">
            <a:extLst>
              <a:ext uri="{FF2B5EF4-FFF2-40B4-BE49-F238E27FC236}">
                <a16:creationId xmlns:a16="http://schemas.microsoft.com/office/drawing/2014/main" id="{FB497758-7EF7-3345-9DCD-410E7568B8DC}"/>
              </a:ext>
            </a:extLst>
          </p:cNvPr>
          <p:cNvSpPr>
            <a:spLocks noGrp="1"/>
          </p:cNvSpPr>
          <p:nvPr>
            <p:ph type="title" hasCustomPrompt="1"/>
          </p:nvPr>
        </p:nvSpPr>
        <p:spPr>
          <a:xfrm>
            <a:off x="426230" y="65597"/>
            <a:ext cx="11369529" cy="518012"/>
          </a:xfrm>
        </p:spPr>
        <p:txBody>
          <a:bodyPr/>
          <a:lstStyle>
            <a:lvl1pPr>
              <a:defRPr>
                <a:solidFill>
                  <a:schemeClr val="accent1"/>
                </a:solidFill>
              </a:defRPr>
            </a:lvl1pPr>
          </a:lstStyle>
          <a:p>
            <a:r>
              <a:rPr lang="en-US"/>
              <a:t>Colored Background, Two Content Layout</a:t>
            </a:r>
          </a:p>
        </p:txBody>
      </p:sp>
      <p:pic>
        <p:nvPicPr>
          <p:cNvPr id="27" name="Picture 26" descr="A picture containing drawing&#10;&#10;Description automatically generated">
            <a:extLst>
              <a:ext uri="{FF2B5EF4-FFF2-40B4-BE49-F238E27FC236}">
                <a16:creationId xmlns:a16="http://schemas.microsoft.com/office/drawing/2014/main" id="{39A4E60C-1183-4047-B1D5-5C6FBAF55DD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1115961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rdered List">
    <p:spTree>
      <p:nvGrpSpPr>
        <p:cNvPr id="1" name=""/>
        <p:cNvGrpSpPr/>
        <p:nvPr/>
      </p:nvGrpSpPr>
      <p:grpSpPr>
        <a:xfrm>
          <a:off x="0" y="0"/>
          <a:ext cx="0" cy="0"/>
          <a:chOff x="0" y="0"/>
          <a:chExt cx="0" cy="0"/>
        </a:xfrm>
      </p:grpSpPr>
      <p:sp>
        <p:nvSpPr>
          <p:cNvPr id="5" name="Content"/>
          <p:cNvSpPr>
            <a:spLocks noGrp="1"/>
          </p:cNvSpPr>
          <p:nvPr>
            <p:ph sz="quarter" idx="17" hasCustomPrompt="1"/>
          </p:nvPr>
        </p:nvSpPr>
        <p:spPr>
          <a:xfrm>
            <a:off x="457200" y="980023"/>
            <a:ext cx="11338560" cy="5009297"/>
          </a:xfrm>
        </p:spPr>
        <p:txBody>
          <a:bodyPr>
            <a:normAutofit/>
          </a:bodyPr>
          <a:lstStyle>
            <a:lvl1pPr marL="457200" indent="-457200">
              <a:lnSpc>
                <a:spcPct val="105000"/>
              </a:lnSpc>
              <a:spcBef>
                <a:spcPts val="600"/>
              </a:spcBef>
              <a:buClr>
                <a:schemeClr val="tx2"/>
              </a:buClr>
              <a:buFont typeface="+mj-lt"/>
              <a:buAutoNum type="arabicPeriod"/>
              <a:defRPr sz="2000" baseline="0"/>
            </a:lvl1pPr>
            <a:lvl2pPr marL="914400" indent="-457200">
              <a:lnSpc>
                <a:spcPct val="105000"/>
              </a:lnSpc>
              <a:spcBef>
                <a:spcPts val="600"/>
              </a:spcBef>
              <a:buClr>
                <a:schemeClr val="tx2"/>
              </a:buClr>
              <a:buFont typeface="+mj-lt"/>
              <a:buAutoNum type="alphaLcPeriod"/>
              <a:defRPr sz="2000"/>
            </a:lvl2pPr>
            <a:lvl3pPr marL="1371600" indent="-457200">
              <a:lnSpc>
                <a:spcPct val="105000"/>
              </a:lnSpc>
              <a:spcBef>
                <a:spcPts val="600"/>
              </a:spcBef>
              <a:buClr>
                <a:schemeClr val="tx2"/>
              </a:buClr>
              <a:buFont typeface="+mj-lt"/>
              <a:buAutoNum type="romanLcPeriod"/>
              <a:defRPr sz="2000"/>
            </a:lvl3pPr>
            <a:lvl4pPr marL="1828800" indent="-457200">
              <a:lnSpc>
                <a:spcPct val="105000"/>
              </a:lnSpc>
              <a:spcBef>
                <a:spcPts val="600"/>
              </a:spcBef>
              <a:buClr>
                <a:schemeClr val="tx2"/>
              </a:buClr>
              <a:buSzPct val="100000"/>
              <a:buFont typeface="+mj-lt"/>
              <a:buAutoNum type="arabicParenR"/>
              <a:defRPr sz="2000"/>
            </a:lvl4pPr>
            <a:lvl5pPr marL="2286000" indent="-457200">
              <a:lnSpc>
                <a:spcPct val="105000"/>
              </a:lnSpc>
              <a:spcBef>
                <a:spcPts val="600"/>
              </a:spcBef>
              <a:buClr>
                <a:schemeClr val="tx2"/>
              </a:buClr>
              <a:buFont typeface="+mj-lt"/>
              <a:buAutoNum type="alphaLcParenR"/>
              <a:defRPr sz="2000"/>
            </a:lvl5pPr>
          </a:lstStyle>
          <a:p>
            <a:pPr lvl="0"/>
            <a:r>
              <a:rPr lang="en-US"/>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BFA943DE-30D8-3C44-BAD4-F714ADCDCC99}"/>
              </a:ext>
            </a:extLst>
          </p:cNvPr>
          <p:cNvSpPr>
            <a:spLocks noGrp="1"/>
          </p:cNvSpPr>
          <p:nvPr>
            <p:ph type="sldNum" sz="quarter" idx="18"/>
          </p:nvPr>
        </p:nvSpPr>
        <p:spPr/>
        <p:txBody>
          <a:bodyPr/>
          <a:lstStyle/>
          <a:p>
            <a:fld id="{58AE716E-68DD-2249-A7FA-8AEF0B14DF81}" type="slidenum">
              <a:rPr lang="en-US" smtClean="0"/>
              <a:pPr/>
              <a:t>‹#›</a:t>
            </a:fld>
            <a:endParaRPr lang="en-US"/>
          </a:p>
        </p:txBody>
      </p:sp>
      <p:sp>
        <p:nvSpPr>
          <p:cNvPr id="8" name="Title 7">
            <a:extLst>
              <a:ext uri="{FF2B5EF4-FFF2-40B4-BE49-F238E27FC236}">
                <a16:creationId xmlns:a16="http://schemas.microsoft.com/office/drawing/2014/main" id="{7C0178C2-F4D1-FC47-9325-665EBB4F63A3}"/>
              </a:ext>
            </a:extLst>
          </p:cNvPr>
          <p:cNvSpPr>
            <a:spLocks noGrp="1"/>
          </p:cNvSpPr>
          <p:nvPr>
            <p:ph type="title" hasCustomPrompt="1"/>
          </p:nvPr>
        </p:nvSpPr>
        <p:spPr>
          <a:xfrm>
            <a:off x="426230" y="65597"/>
            <a:ext cx="11369529" cy="518012"/>
          </a:xfrm>
        </p:spPr>
        <p:txBody>
          <a:bodyPr/>
          <a:lstStyle/>
          <a:p>
            <a:r>
              <a:rPr lang="en-US"/>
              <a:t>Ordered List Layout</a:t>
            </a:r>
          </a:p>
        </p:txBody>
      </p:sp>
    </p:spTree>
    <p:extLst>
      <p:ext uri="{BB962C8B-B14F-4D97-AF65-F5344CB8AC3E}">
        <p14:creationId xmlns:p14="http://schemas.microsoft.com/office/powerpoint/2010/main" val="6841285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Ordered List">
    <p:spTree>
      <p:nvGrpSpPr>
        <p:cNvPr id="1" name=""/>
        <p:cNvGrpSpPr/>
        <p:nvPr/>
      </p:nvGrpSpPr>
      <p:grpSpPr>
        <a:xfrm>
          <a:off x="0" y="0"/>
          <a:ext cx="0" cy="0"/>
          <a:chOff x="0" y="0"/>
          <a:chExt cx="0" cy="0"/>
        </a:xfrm>
      </p:grpSpPr>
      <p:sp>
        <p:nvSpPr>
          <p:cNvPr id="14" name="Left Content"/>
          <p:cNvSpPr>
            <a:spLocks noGrp="1"/>
          </p:cNvSpPr>
          <p:nvPr>
            <p:ph sz="quarter" idx="18" hasCustomPrompt="1"/>
          </p:nvPr>
        </p:nvSpPr>
        <p:spPr>
          <a:xfrm>
            <a:off x="457200"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a:t>Click here to add an ordered list, or click on an icon below to add a table, graph, SmartArt object, or picture. </a:t>
            </a:r>
          </a:p>
          <a:p>
            <a:pPr lvl="1"/>
            <a:r>
              <a:rPr lang="en-US"/>
              <a:t>Second level</a:t>
            </a:r>
          </a:p>
          <a:p>
            <a:pPr lvl="2"/>
            <a:r>
              <a:rPr lang="en-US"/>
              <a:t>Third level</a:t>
            </a:r>
          </a:p>
          <a:p>
            <a:pPr lvl="3"/>
            <a:r>
              <a:rPr lang="en-US"/>
              <a:t>Fourth level</a:t>
            </a:r>
          </a:p>
          <a:p>
            <a:pPr lvl="4"/>
            <a:r>
              <a:rPr lang="en-US"/>
              <a:t>Fifth level</a:t>
            </a:r>
          </a:p>
        </p:txBody>
      </p:sp>
      <p:sp>
        <p:nvSpPr>
          <p:cNvPr id="16" name="Right Content"/>
          <p:cNvSpPr>
            <a:spLocks noGrp="1"/>
          </p:cNvSpPr>
          <p:nvPr>
            <p:ph sz="quarter" idx="19" hasCustomPrompt="1"/>
          </p:nvPr>
        </p:nvSpPr>
        <p:spPr>
          <a:xfrm>
            <a:off x="6227064"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a:t>Click here to add an ordered list, or click on an icon below to add a table, graph, SmartArt object, or picture. </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21920307-3693-814B-9504-81A5CEE2BCA7}"/>
              </a:ext>
            </a:extLst>
          </p:cNvPr>
          <p:cNvSpPr>
            <a:spLocks noGrp="1"/>
          </p:cNvSpPr>
          <p:nvPr>
            <p:ph type="sldNum" sz="quarter" idx="20"/>
          </p:nvPr>
        </p:nvSpPr>
        <p:spPr/>
        <p:txBody>
          <a:bodyPr/>
          <a:lstStyle/>
          <a:p>
            <a:fld id="{58AE716E-68DD-2249-A7FA-8AEF0B14DF81}" type="slidenum">
              <a:rPr lang="en-US" smtClean="0"/>
              <a:pPr/>
              <a:t>‹#›</a:t>
            </a:fld>
            <a:endParaRPr lang="en-US"/>
          </a:p>
        </p:txBody>
      </p:sp>
      <p:sp>
        <p:nvSpPr>
          <p:cNvPr id="5" name="Title 4">
            <a:extLst>
              <a:ext uri="{FF2B5EF4-FFF2-40B4-BE49-F238E27FC236}">
                <a16:creationId xmlns:a16="http://schemas.microsoft.com/office/drawing/2014/main" id="{DFB739CD-B3C5-CB47-AD1D-4BCB9FD362CC}"/>
              </a:ext>
            </a:extLst>
          </p:cNvPr>
          <p:cNvSpPr>
            <a:spLocks noGrp="1"/>
          </p:cNvSpPr>
          <p:nvPr>
            <p:ph type="title" hasCustomPrompt="1"/>
          </p:nvPr>
        </p:nvSpPr>
        <p:spPr>
          <a:xfrm>
            <a:off x="426230" y="65597"/>
            <a:ext cx="11369529" cy="518012"/>
          </a:xfrm>
        </p:spPr>
        <p:txBody>
          <a:bodyPr/>
          <a:lstStyle/>
          <a:p>
            <a:r>
              <a:rPr lang="en-US"/>
              <a:t>Two Content Ordered List Layout</a:t>
            </a:r>
          </a:p>
        </p:txBody>
      </p:sp>
    </p:spTree>
    <p:extLst>
      <p:ext uri="{BB962C8B-B14F-4D97-AF65-F5344CB8AC3E}">
        <p14:creationId xmlns:p14="http://schemas.microsoft.com/office/powerpoint/2010/main" val="35506150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Photo Right">
    <p:spTree>
      <p:nvGrpSpPr>
        <p:cNvPr id="1" name=""/>
        <p:cNvGrpSpPr/>
        <p:nvPr/>
      </p:nvGrpSpPr>
      <p:grpSpPr>
        <a:xfrm>
          <a:off x="0" y="0"/>
          <a:ext cx="0" cy="0"/>
          <a:chOff x="0" y="0"/>
          <a:chExt cx="0" cy="0"/>
        </a:xfrm>
      </p:grpSpPr>
      <p:sp>
        <p:nvSpPr>
          <p:cNvPr id="19" name="grey box">
            <a:extLst>
              <a:ext uri="{FF2B5EF4-FFF2-40B4-BE49-F238E27FC236}">
                <a16:creationId xmlns:a16="http://schemas.microsoft.com/office/drawing/2014/main" id="{A0108988-471C-AC44-89A7-198C88D416B1}"/>
              </a:ext>
            </a:extLst>
          </p:cNvPr>
          <p:cNvSpPr/>
          <p:nvPr userDrawn="1"/>
        </p:nvSpPr>
        <p:spPr>
          <a:xfrm>
            <a:off x="-979" y="0"/>
            <a:ext cx="6096000" cy="6858000"/>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a:latin typeface="Calibri"/>
            </a:endParaRPr>
          </a:p>
        </p:txBody>
      </p:sp>
      <p:grpSp>
        <p:nvGrpSpPr>
          <p:cNvPr id="10" name="Group 9">
            <a:extLst>
              <a:ext uri="{FF2B5EF4-FFF2-40B4-BE49-F238E27FC236}">
                <a16:creationId xmlns:a16="http://schemas.microsoft.com/office/drawing/2014/main" id="{FFFADB4B-37BB-0241-8746-C5816773B9B0}"/>
              </a:ext>
            </a:extLst>
          </p:cNvPr>
          <p:cNvGrpSpPr/>
          <p:nvPr userDrawn="1"/>
        </p:nvGrpSpPr>
        <p:grpSpPr>
          <a:xfrm>
            <a:off x="0" y="6240306"/>
            <a:ext cx="12192000" cy="632182"/>
            <a:chOff x="0" y="6225818"/>
            <a:chExt cx="9144000" cy="632182"/>
          </a:xfrm>
        </p:grpSpPr>
        <p:sp>
          <p:nvSpPr>
            <p:cNvPr id="11" name="Rectangle 10">
              <a:extLst>
                <a:ext uri="{FF2B5EF4-FFF2-40B4-BE49-F238E27FC236}">
                  <a16:creationId xmlns:a16="http://schemas.microsoft.com/office/drawing/2014/main" id="{386A22AF-67D5-F543-A159-755B8EF4003D}"/>
                </a:ext>
              </a:extLst>
            </p:cNvPr>
            <p:cNvSpPr/>
            <p:nvPr userDrawn="1"/>
          </p:nvSpPr>
          <p:spPr>
            <a:xfrm>
              <a:off x="0" y="6225818"/>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12" name="Rectangle 11">
              <a:extLst>
                <a:ext uri="{FF2B5EF4-FFF2-40B4-BE49-F238E27FC236}">
                  <a16:creationId xmlns:a16="http://schemas.microsoft.com/office/drawing/2014/main" id="{6158D77B-D1A8-0C40-85E3-DA8A6FA37D09}"/>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grpSp>
      <p:sp>
        <p:nvSpPr>
          <p:cNvPr id="52" name="Text Placeholder 9"/>
          <p:cNvSpPr>
            <a:spLocks noGrp="1"/>
          </p:cNvSpPr>
          <p:nvPr userDrawn="1">
            <p:ph type="body" sz="quarter" idx="13"/>
          </p:nvPr>
        </p:nvSpPr>
        <p:spPr>
          <a:xfrm>
            <a:off x="436255" y="965535"/>
            <a:ext cx="5257800" cy="5111608"/>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3" name="Content Placeholder 3"/>
          <p:cNvSpPr>
            <a:spLocks noGrp="1"/>
          </p:cNvSpPr>
          <p:nvPr userDrawn="1">
            <p:ph sz="half" idx="2" hasCustomPrompt="1"/>
          </p:nvPr>
        </p:nvSpPr>
        <p:spPr>
          <a:xfrm>
            <a:off x="6092952" y="1"/>
            <a:ext cx="6099048" cy="6077143"/>
          </a:xfrm>
          <a:noFill/>
        </p:spPr>
        <p:txBody>
          <a:bodyPr lIns="228600" tIns="228600" rIns="228600" bIns="228600"/>
          <a:lstStyle>
            <a:lvl1pPr marL="0" indent="0">
              <a:buNone/>
              <a:defRPr/>
            </a:lvl1pPr>
          </a:lstStyle>
          <a:p>
            <a:pPr lvl="0"/>
            <a:r>
              <a:rPr lang="en-US"/>
              <a:t>Click on an icon below to add a table, graph, SmartArt object, or picture.</a:t>
            </a:r>
          </a:p>
        </p:txBody>
      </p:sp>
      <p:sp>
        <p:nvSpPr>
          <p:cNvPr id="2" name="Slide Number Placeholder 1">
            <a:extLst>
              <a:ext uri="{FF2B5EF4-FFF2-40B4-BE49-F238E27FC236}">
                <a16:creationId xmlns:a16="http://schemas.microsoft.com/office/drawing/2014/main" id="{8506D32C-8B41-214B-9C51-5FF5A640C4D2}"/>
              </a:ext>
            </a:extLst>
          </p:cNvPr>
          <p:cNvSpPr>
            <a:spLocks noGrp="1"/>
          </p:cNvSpPr>
          <p:nvPr>
            <p:ph type="sldNum" sz="quarter" idx="14"/>
          </p:nvPr>
        </p:nvSpPr>
        <p:spPr/>
        <p:txBody>
          <a:bodyPr/>
          <a:lstStyle/>
          <a:p>
            <a:fld id="{58AE716E-68DD-2249-A7FA-8AEF0B14DF81}" type="slidenum">
              <a:rPr lang="en-US" smtClean="0"/>
              <a:pPr/>
              <a:t>‹#›</a:t>
            </a:fld>
            <a:endParaRPr lang="en-US"/>
          </a:p>
        </p:txBody>
      </p:sp>
      <p:sp>
        <p:nvSpPr>
          <p:cNvPr id="15" name="Rectangle 14">
            <a:extLst>
              <a:ext uri="{FF2B5EF4-FFF2-40B4-BE49-F238E27FC236}">
                <a16:creationId xmlns:a16="http://schemas.microsoft.com/office/drawing/2014/main" id="{C6A3EB17-D923-E940-979E-0234E147BEB1}"/>
              </a:ext>
            </a:extLst>
          </p:cNvPr>
          <p:cNvSpPr/>
          <p:nvPr userDrawn="1"/>
        </p:nvSpPr>
        <p:spPr>
          <a:xfrm>
            <a:off x="0" y="6240306"/>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4" name="Title 3">
            <a:extLst>
              <a:ext uri="{FF2B5EF4-FFF2-40B4-BE49-F238E27FC236}">
                <a16:creationId xmlns:a16="http://schemas.microsoft.com/office/drawing/2014/main" id="{893F56CF-BA22-AD41-BE10-25F388A6A393}"/>
              </a:ext>
            </a:extLst>
          </p:cNvPr>
          <p:cNvSpPr>
            <a:spLocks noGrp="1"/>
          </p:cNvSpPr>
          <p:nvPr>
            <p:ph type="title" hasCustomPrompt="1"/>
          </p:nvPr>
        </p:nvSpPr>
        <p:spPr>
          <a:xfrm>
            <a:off x="426231" y="35780"/>
            <a:ext cx="5257800" cy="518012"/>
          </a:xfrm>
        </p:spPr>
        <p:txBody>
          <a:bodyPr/>
          <a:lstStyle>
            <a:lvl1pPr>
              <a:defRPr>
                <a:solidFill>
                  <a:schemeClr val="tx1"/>
                </a:solidFill>
              </a:defRPr>
            </a:lvl1pPr>
          </a:lstStyle>
          <a:p>
            <a:r>
              <a:rPr lang="en-US"/>
              <a:t>Photo Right</a:t>
            </a:r>
          </a:p>
        </p:txBody>
      </p:sp>
      <p:pic>
        <p:nvPicPr>
          <p:cNvPr id="18" name="Picture 17" descr="A picture containing drawing&#10;&#10;Description automatically generated">
            <a:extLst>
              <a:ext uri="{FF2B5EF4-FFF2-40B4-BE49-F238E27FC236}">
                <a16:creationId xmlns:a16="http://schemas.microsoft.com/office/drawing/2014/main" id="{8C0B5C6E-8E1D-6047-BF30-5804530ADCE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307794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Photo Left">
    <p:spTree>
      <p:nvGrpSpPr>
        <p:cNvPr id="1" name=""/>
        <p:cNvGrpSpPr/>
        <p:nvPr/>
      </p:nvGrpSpPr>
      <p:grpSpPr>
        <a:xfrm>
          <a:off x="0" y="0"/>
          <a:ext cx="0" cy="0"/>
          <a:chOff x="0" y="0"/>
          <a:chExt cx="0" cy="0"/>
        </a:xfrm>
      </p:grpSpPr>
      <p:sp>
        <p:nvSpPr>
          <p:cNvPr id="21" name="grey box">
            <a:extLst>
              <a:ext uri="{FF2B5EF4-FFF2-40B4-BE49-F238E27FC236}">
                <a16:creationId xmlns:a16="http://schemas.microsoft.com/office/drawing/2014/main" id="{F9756E41-F116-3E49-9C17-49D68C7EA8F4}"/>
              </a:ext>
            </a:extLst>
          </p:cNvPr>
          <p:cNvSpPr/>
          <p:nvPr userDrawn="1"/>
        </p:nvSpPr>
        <p:spPr>
          <a:xfrm>
            <a:off x="6098069" y="0"/>
            <a:ext cx="6093931" cy="6858000"/>
          </a:xfrm>
          <a:prstGeom prst="rect">
            <a:avLst/>
          </a:prstGeom>
          <a:solidFill>
            <a:srgbClr val="2C9ED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a:latin typeface="Calibri"/>
            </a:endParaRPr>
          </a:p>
        </p:txBody>
      </p:sp>
      <p:grpSp>
        <p:nvGrpSpPr>
          <p:cNvPr id="11" name="Group 10">
            <a:extLst>
              <a:ext uri="{FF2B5EF4-FFF2-40B4-BE49-F238E27FC236}">
                <a16:creationId xmlns:a16="http://schemas.microsoft.com/office/drawing/2014/main" id="{32BC42CD-7906-6A4D-93C6-A9904E69CA44}"/>
              </a:ext>
            </a:extLst>
          </p:cNvPr>
          <p:cNvGrpSpPr/>
          <p:nvPr userDrawn="1"/>
        </p:nvGrpSpPr>
        <p:grpSpPr>
          <a:xfrm>
            <a:off x="0" y="6242016"/>
            <a:ext cx="12192000" cy="637498"/>
            <a:chOff x="0" y="6220502"/>
            <a:chExt cx="9144000" cy="637498"/>
          </a:xfrm>
        </p:grpSpPr>
        <p:sp>
          <p:nvSpPr>
            <p:cNvPr id="13" name="Rectangle 12">
              <a:extLst>
                <a:ext uri="{FF2B5EF4-FFF2-40B4-BE49-F238E27FC236}">
                  <a16:creationId xmlns:a16="http://schemas.microsoft.com/office/drawing/2014/main" id="{831BBD1C-42DD-2B4D-8247-369BFA6F68FB}"/>
                </a:ext>
              </a:extLst>
            </p:cNvPr>
            <p:cNvSpPr/>
            <p:nvPr userDrawn="1"/>
          </p:nvSpPr>
          <p:spPr>
            <a:xfrm>
              <a:off x="0" y="6220502"/>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14" name="Rectangle 13">
              <a:extLst>
                <a:ext uri="{FF2B5EF4-FFF2-40B4-BE49-F238E27FC236}">
                  <a16:creationId xmlns:a16="http://schemas.microsoft.com/office/drawing/2014/main" id="{F97C8E63-2AE0-7941-9205-AA818AB610C7}"/>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grpSp>
      <p:sp>
        <p:nvSpPr>
          <p:cNvPr id="4" name="Content Placeholder 3"/>
          <p:cNvSpPr>
            <a:spLocks noGrp="1"/>
          </p:cNvSpPr>
          <p:nvPr userDrawn="1">
            <p:ph sz="half" idx="2" hasCustomPrompt="1"/>
          </p:nvPr>
        </p:nvSpPr>
        <p:spPr>
          <a:xfrm>
            <a:off x="0" y="0"/>
            <a:ext cx="6099048" cy="6242016"/>
          </a:xfrm>
          <a:noFill/>
        </p:spPr>
        <p:txBody>
          <a:bodyPr lIns="228600" tIns="228600" rIns="228600" bIns="228600"/>
          <a:lstStyle>
            <a:lvl1pPr marL="0" indent="0">
              <a:buNone/>
              <a:defRPr/>
            </a:lvl1pPr>
          </a:lstStyle>
          <a:p>
            <a:pPr lvl="0"/>
            <a:r>
              <a:rPr lang="en-US"/>
              <a:t>Click on an icon below to add a table, graph, SmartArt object, or picture.</a:t>
            </a:r>
          </a:p>
        </p:txBody>
      </p:sp>
      <p:sp>
        <p:nvSpPr>
          <p:cNvPr id="3" name="Slide Number Placeholder 2">
            <a:extLst>
              <a:ext uri="{FF2B5EF4-FFF2-40B4-BE49-F238E27FC236}">
                <a16:creationId xmlns:a16="http://schemas.microsoft.com/office/drawing/2014/main" id="{00224664-29C8-434F-915D-833F29D79ADB}"/>
              </a:ext>
            </a:extLst>
          </p:cNvPr>
          <p:cNvSpPr>
            <a:spLocks noGrp="1"/>
          </p:cNvSpPr>
          <p:nvPr>
            <p:ph type="sldNum" sz="quarter" idx="14"/>
          </p:nvPr>
        </p:nvSpPr>
        <p:spPr/>
        <p:txBody>
          <a:bodyPr/>
          <a:lstStyle/>
          <a:p>
            <a:fld id="{58AE716E-68DD-2249-A7FA-8AEF0B14DF81}" type="slidenum">
              <a:rPr lang="en-US" smtClean="0"/>
              <a:pPr/>
              <a:t>‹#›</a:t>
            </a:fld>
            <a:endParaRPr lang="en-US"/>
          </a:p>
        </p:txBody>
      </p:sp>
      <p:sp>
        <p:nvSpPr>
          <p:cNvPr id="12" name="Rectangle 11">
            <a:extLst>
              <a:ext uri="{FF2B5EF4-FFF2-40B4-BE49-F238E27FC236}">
                <a16:creationId xmlns:a16="http://schemas.microsoft.com/office/drawing/2014/main" id="{0DA4C9DB-0D9F-9448-A75A-0A0DE6C215D5}"/>
              </a:ext>
            </a:extLst>
          </p:cNvPr>
          <p:cNvSpPr/>
          <p:nvPr userDrawn="1"/>
        </p:nvSpPr>
        <p:spPr>
          <a:xfrm>
            <a:off x="6096000" y="6218925"/>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16" name="Text Placeholder 9">
            <a:extLst>
              <a:ext uri="{FF2B5EF4-FFF2-40B4-BE49-F238E27FC236}">
                <a16:creationId xmlns:a16="http://schemas.microsoft.com/office/drawing/2014/main" id="{759D2715-D0F6-BD45-BA81-372108EF4936}"/>
              </a:ext>
            </a:extLst>
          </p:cNvPr>
          <p:cNvSpPr>
            <a:spLocks noGrp="1"/>
          </p:cNvSpPr>
          <p:nvPr>
            <p:ph type="body" sz="quarter" idx="15"/>
          </p:nvPr>
        </p:nvSpPr>
        <p:spPr>
          <a:xfrm>
            <a:off x="6521636" y="969275"/>
            <a:ext cx="5257800" cy="5107869"/>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a:extLst>
              <a:ext uri="{FF2B5EF4-FFF2-40B4-BE49-F238E27FC236}">
                <a16:creationId xmlns:a16="http://schemas.microsoft.com/office/drawing/2014/main" id="{033D62F8-7754-154B-8C7D-DF2AB0082BB4}"/>
              </a:ext>
            </a:extLst>
          </p:cNvPr>
          <p:cNvSpPr>
            <a:spLocks noGrp="1"/>
          </p:cNvSpPr>
          <p:nvPr>
            <p:ph type="title" hasCustomPrompt="1"/>
          </p:nvPr>
        </p:nvSpPr>
        <p:spPr>
          <a:xfrm>
            <a:off x="6513087" y="35780"/>
            <a:ext cx="5249251" cy="518012"/>
          </a:xfrm>
        </p:spPr>
        <p:txBody>
          <a:bodyPr/>
          <a:lstStyle>
            <a:lvl1pPr>
              <a:defRPr>
                <a:solidFill>
                  <a:schemeClr val="tx1"/>
                </a:solidFill>
              </a:defRPr>
            </a:lvl1pPr>
          </a:lstStyle>
          <a:p>
            <a:r>
              <a:rPr lang="en-US"/>
              <a:t>Photo Left</a:t>
            </a:r>
          </a:p>
        </p:txBody>
      </p:sp>
      <p:pic>
        <p:nvPicPr>
          <p:cNvPr id="24" name="Picture 23" descr="A picture containing drawing&#10;&#10;Description automatically generated">
            <a:extLst>
              <a:ext uri="{FF2B5EF4-FFF2-40B4-BE49-F238E27FC236}">
                <a16:creationId xmlns:a16="http://schemas.microsoft.com/office/drawing/2014/main" id="{5FC37F2C-A87F-B746-9223-2C1EC3A34A8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27531349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Full-bleed photo">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12192000" cy="6858000"/>
          </a:xfrm>
        </p:spPr>
        <p:txBody>
          <a:bodyPr/>
          <a:lstStyle>
            <a:lvl1pPr marL="0" indent="0">
              <a:buNone/>
              <a:defRPr/>
            </a:lvl1pPr>
          </a:lstStyle>
          <a:p>
            <a:r>
              <a:rPr lang="en-US"/>
              <a:t>Full-Bleed Photo layout. Click on the icon at the center of the slide to add a picture.</a:t>
            </a:r>
          </a:p>
        </p:txBody>
      </p:sp>
      <p:sp>
        <p:nvSpPr>
          <p:cNvPr id="2" name="Title 1"/>
          <p:cNvSpPr>
            <a:spLocks noGrp="1"/>
          </p:cNvSpPr>
          <p:nvPr>
            <p:ph type="title" hasCustomPrompt="1"/>
          </p:nvPr>
        </p:nvSpPr>
        <p:spPr>
          <a:xfrm>
            <a:off x="0" y="-1208580"/>
            <a:ext cx="11338560" cy="1107996"/>
          </a:xfrm>
          <a:prstGeom prst="rect">
            <a:avLst/>
          </a:prstGeom>
        </p:spPr>
        <p:txBody>
          <a:bodyPr>
            <a:spAutoFit/>
          </a:bodyPr>
          <a:lstStyle>
            <a:lvl1pPr>
              <a:defRPr kumimoji="0" lang="en-US" sz="2400" b="0" i="0" u="none" strike="noStrike" kern="1200" cap="none" spc="0" normalizeH="0" baseline="0" noProof="0" smtClean="0">
                <a:ln>
                  <a:noFill/>
                </a:ln>
                <a:solidFill>
                  <a:srgbClr val="595959"/>
                </a:solidFill>
                <a:effectLst/>
                <a:uLnTx/>
                <a:uFillTx/>
                <a:cs typeface="Calibri"/>
              </a:defRPr>
            </a:lvl1pPr>
          </a:lstStyle>
          <a:p>
            <a:r>
              <a:rPr kumimoji="0" lang="en-US" sz="2400" b="0" i="0" u="none" strike="noStrike" kern="1200" cap="none" spc="0" normalizeH="0" baseline="0" noProof="0">
                <a:ln>
                  <a:noFill/>
                </a:ln>
                <a:solidFill>
                  <a:srgbClr val="595959"/>
                </a:solidFill>
                <a:effectLst/>
                <a:uLnTx/>
                <a:uFillTx/>
                <a:latin typeface="+mj-lt"/>
                <a:cs typeface="Calibri"/>
              </a:rPr>
              <a:t>Slide Title Placeholder. </a:t>
            </a:r>
            <a:br>
              <a:rPr kumimoji="0" lang="en-US" sz="2400" b="0" i="0" u="none" strike="noStrike" kern="1200" cap="none" spc="0" normalizeH="0" baseline="0" noProof="0">
                <a:ln>
                  <a:noFill/>
                </a:ln>
                <a:solidFill>
                  <a:srgbClr val="595959"/>
                </a:solidFill>
                <a:effectLst/>
                <a:uLnTx/>
                <a:uFillTx/>
                <a:latin typeface="+mj-lt"/>
                <a:cs typeface="Calibri"/>
              </a:rPr>
            </a:br>
            <a:r>
              <a:rPr kumimoji="0" lang="en-US" sz="2400" b="0" i="0" u="none" strike="noStrike" kern="1200" cap="none" spc="0" normalizeH="0" baseline="0" noProof="0">
                <a:ln>
                  <a:noFill/>
                </a:ln>
                <a:solidFill>
                  <a:srgbClr val="595959"/>
                </a:solidFill>
                <a:effectLst/>
                <a:uLnTx/>
                <a:uFillTx/>
                <a:latin typeface="+mj-lt"/>
                <a:cs typeface="Calibri"/>
              </a:rPr>
              <a:t>This slide title will not appear in slide presentations. It fulfills the Section 508 requirement that every slide has a unique slide title.</a:t>
            </a:r>
            <a:endParaRPr lang="en-US"/>
          </a:p>
        </p:txBody>
      </p:sp>
    </p:spTree>
    <p:extLst>
      <p:ext uri="{BB962C8B-B14F-4D97-AF65-F5344CB8AC3E}">
        <p14:creationId xmlns:p14="http://schemas.microsoft.com/office/powerpoint/2010/main" val="17939356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56E5A0-0247-1E47-BEE1-6D5715DD596F}"/>
              </a:ext>
            </a:extLst>
          </p:cNvPr>
          <p:cNvSpPr>
            <a:spLocks noGrp="1"/>
          </p:cNvSpPr>
          <p:nvPr>
            <p:ph type="sldNum" sz="quarter" idx="14"/>
          </p:nvPr>
        </p:nvSpPr>
        <p:spPr/>
        <p:txBody>
          <a:bodyPr/>
          <a:lstStyle/>
          <a:p>
            <a:fld id="{58AE716E-68DD-2249-A7FA-8AEF0B14DF81}" type="slidenum">
              <a:rPr lang="en-US" smtClean="0"/>
              <a:pPr/>
              <a:t>‹#›</a:t>
            </a:fld>
            <a:endParaRPr lang="en-US"/>
          </a:p>
        </p:txBody>
      </p:sp>
      <p:sp>
        <p:nvSpPr>
          <p:cNvPr id="5" name="Title 4">
            <a:extLst>
              <a:ext uri="{FF2B5EF4-FFF2-40B4-BE49-F238E27FC236}">
                <a16:creationId xmlns:a16="http://schemas.microsoft.com/office/drawing/2014/main" id="{045BA458-90C4-F74B-AE2A-4AF25227E417}"/>
              </a:ext>
            </a:extLst>
          </p:cNvPr>
          <p:cNvSpPr>
            <a:spLocks noGrp="1"/>
          </p:cNvSpPr>
          <p:nvPr>
            <p:ph type="title" hasCustomPrompt="1"/>
          </p:nvPr>
        </p:nvSpPr>
        <p:spPr>
          <a:xfrm>
            <a:off x="426230" y="65597"/>
            <a:ext cx="11369529" cy="518012"/>
          </a:xfrm>
        </p:spPr>
        <p:txBody>
          <a:bodyPr/>
          <a:lstStyle/>
          <a:p>
            <a:r>
              <a:rPr lang="en-US"/>
              <a:t>References</a:t>
            </a:r>
          </a:p>
        </p:txBody>
      </p:sp>
      <p:sp>
        <p:nvSpPr>
          <p:cNvPr id="13" name="Content">
            <a:extLst>
              <a:ext uri="{FF2B5EF4-FFF2-40B4-BE49-F238E27FC236}">
                <a16:creationId xmlns:a16="http://schemas.microsoft.com/office/drawing/2014/main" id="{EECC0F94-EA13-EC4B-8223-4326E5F5AC8C}"/>
              </a:ext>
            </a:extLst>
          </p:cNvPr>
          <p:cNvSpPr>
            <a:spLocks noGrp="1"/>
          </p:cNvSpPr>
          <p:nvPr>
            <p:ph type="body" sz="quarter" idx="13" hasCustomPrompt="1"/>
          </p:nvPr>
        </p:nvSpPr>
        <p:spPr>
          <a:xfrm>
            <a:off x="457200" y="1143001"/>
            <a:ext cx="11338560" cy="4581939"/>
          </a:xfrm>
        </p:spPr>
        <p:txBody>
          <a:bodyPr>
            <a:noAutofit/>
          </a:bodyPr>
          <a:lstStyle>
            <a:lvl1pPr marL="457200" indent="-457200">
              <a:lnSpc>
                <a:spcPct val="100000"/>
              </a:lnSpc>
              <a:spcBef>
                <a:spcPts val="1800"/>
              </a:spcBef>
              <a:buNone/>
              <a:defRPr sz="1800" i="0" baseline="0">
                <a:solidFill>
                  <a:schemeClr val="tx1"/>
                </a:solidFill>
              </a:defRPr>
            </a:lvl1pPr>
            <a:lvl2pPr>
              <a:defRPr sz="1800"/>
            </a:lvl2pPr>
            <a:lvl3pPr>
              <a:defRPr sz="1800"/>
            </a:lvl3pPr>
            <a:lvl4pPr>
              <a:defRPr sz="1800"/>
            </a:lvl4pPr>
            <a:lvl5pPr>
              <a:defRPr sz="1800"/>
            </a:lvl5pPr>
          </a:lstStyle>
          <a:p>
            <a:pPr marL="457200"/>
            <a:r>
              <a:rPr lang="en-US"/>
              <a:t>References are 18 point with a 0.5” hanging indent and follow APA 6th Edition guidelines.</a:t>
            </a:r>
          </a:p>
          <a:p>
            <a:pPr marL="457200"/>
            <a:r>
              <a:rPr lang="en-US" err="1"/>
              <a:t>Hanushek</a:t>
            </a:r>
            <a:r>
              <a:rPr lang="en-US"/>
              <a:t>, E. A., &amp; Haycock, K. (2010). An effective teacher in every classroom: A lofty goal, but how to do it? </a:t>
            </a:r>
            <a:r>
              <a:rPr lang="en-US" i="1"/>
              <a:t>Education Next, 10</a:t>
            </a:r>
            <a:r>
              <a:rPr lang="en-US"/>
              <a:t>(3), 47–52.</a:t>
            </a:r>
          </a:p>
          <a:p>
            <a:pPr marL="457200"/>
            <a:r>
              <a:rPr lang="en-US" err="1"/>
              <a:t>Hanushek</a:t>
            </a:r>
            <a:r>
              <a:rPr lang="en-US"/>
              <a:t>, E. A., &amp; </a:t>
            </a:r>
            <a:r>
              <a:rPr lang="en-US" err="1"/>
              <a:t>Rivkin</a:t>
            </a:r>
            <a:r>
              <a:rPr lang="en-US"/>
              <a:t>, S. G. (2010). Generalizations about using value-added measures of teacher quality. </a:t>
            </a:r>
            <a:r>
              <a:rPr lang="en-US" i="1"/>
              <a:t>American Economic Review, 100</a:t>
            </a:r>
            <a:r>
              <a:rPr lang="en-US"/>
              <a:t>(2), 267–271.</a:t>
            </a:r>
          </a:p>
          <a:p>
            <a:pPr marL="457200"/>
            <a:r>
              <a:rPr lang="en-US"/>
              <a:t>Kane, T. J., &amp; </a:t>
            </a:r>
            <a:r>
              <a:rPr lang="en-US" err="1"/>
              <a:t>Staiger</a:t>
            </a:r>
            <a:r>
              <a:rPr lang="en-US"/>
              <a:t>, D. O. (2008). </a:t>
            </a:r>
            <a:r>
              <a:rPr lang="en-US" i="1"/>
              <a:t>Estimating teacher impacts on student achievement: An experimental evaluation </a:t>
            </a:r>
            <a:r>
              <a:rPr lang="en-US"/>
              <a:t>(NBER Working Paper No. 14607). Cambridge, MA: National Bureau of Economic Research.</a:t>
            </a:r>
          </a:p>
          <a:p>
            <a:pPr marL="457200"/>
            <a:r>
              <a:rPr lang="en-US"/>
              <a:t>Rothstein, J. (2010). Teacher quality in educational production: Tracking, decay, and student achievement. </a:t>
            </a:r>
            <a:r>
              <a:rPr lang="en-US" i="1"/>
              <a:t>Quarterly Journal of Economics, 125</a:t>
            </a:r>
            <a:r>
              <a:rPr lang="en-US"/>
              <a:t>(1), 175–214.</a:t>
            </a:r>
          </a:p>
        </p:txBody>
      </p:sp>
    </p:spTree>
    <p:extLst>
      <p:ext uri="{BB962C8B-B14F-4D97-AF65-F5344CB8AC3E}">
        <p14:creationId xmlns:p14="http://schemas.microsoft.com/office/powerpoint/2010/main" val="34865144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eet the Presenter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C801853-5F98-A64F-94B9-5FC1DA6C5768}"/>
              </a:ext>
            </a:extLst>
          </p:cNvPr>
          <p:cNvSpPr>
            <a:spLocks noGrp="1"/>
          </p:cNvSpPr>
          <p:nvPr>
            <p:ph type="sldNum" sz="quarter" idx="33"/>
          </p:nvPr>
        </p:nvSpPr>
        <p:spPr/>
        <p:txBody>
          <a:bodyPr/>
          <a:lstStyle/>
          <a:p>
            <a:fld id="{58AE716E-68DD-2249-A7FA-8AEF0B14DF81}" type="slidenum">
              <a:rPr lang="en-US" smtClean="0"/>
              <a:pPr/>
              <a:t>‹#›</a:t>
            </a:fld>
            <a:endParaRPr lang="en-US"/>
          </a:p>
        </p:txBody>
      </p:sp>
      <p:sp>
        <p:nvSpPr>
          <p:cNvPr id="18" name="Title 17">
            <a:extLst>
              <a:ext uri="{FF2B5EF4-FFF2-40B4-BE49-F238E27FC236}">
                <a16:creationId xmlns:a16="http://schemas.microsoft.com/office/drawing/2014/main" id="{EBB20CCD-36EB-5947-A8B4-F9D8003CD118}"/>
              </a:ext>
            </a:extLst>
          </p:cNvPr>
          <p:cNvSpPr>
            <a:spLocks noGrp="1"/>
          </p:cNvSpPr>
          <p:nvPr>
            <p:ph type="title" hasCustomPrompt="1"/>
          </p:nvPr>
        </p:nvSpPr>
        <p:spPr>
          <a:xfrm>
            <a:off x="426230" y="65597"/>
            <a:ext cx="11369529" cy="518012"/>
          </a:xfrm>
        </p:spPr>
        <p:txBody>
          <a:bodyPr/>
          <a:lstStyle/>
          <a:p>
            <a:r>
              <a:rPr lang="en-US"/>
              <a:t>Meet the Presenters Layout</a:t>
            </a:r>
          </a:p>
        </p:txBody>
      </p:sp>
      <p:sp>
        <p:nvSpPr>
          <p:cNvPr id="19" name="Picture Placeholder 1">
            <a:extLst>
              <a:ext uri="{FF2B5EF4-FFF2-40B4-BE49-F238E27FC236}">
                <a16:creationId xmlns:a16="http://schemas.microsoft.com/office/drawing/2014/main" id="{59F27B0B-19D0-ED42-A1C8-8D707A8FAAE7}"/>
              </a:ext>
            </a:extLst>
          </p:cNvPr>
          <p:cNvSpPr>
            <a:spLocks noGrp="1"/>
          </p:cNvSpPr>
          <p:nvPr>
            <p:ph type="pic" sz="quarter" idx="15" hasCustomPrompt="1"/>
          </p:nvPr>
        </p:nvSpPr>
        <p:spPr>
          <a:xfrm>
            <a:off x="45720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20" name="Name 1">
            <a:extLst>
              <a:ext uri="{FF2B5EF4-FFF2-40B4-BE49-F238E27FC236}">
                <a16:creationId xmlns:a16="http://schemas.microsoft.com/office/drawing/2014/main" id="{FB8185D5-85F8-B141-8CD8-7F3E19F97A19}"/>
              </a:ext>
            </a:extLst>
          </p:cNvPr>
          <p:cNvSpPr>
            <a:spLocks noGrp="1"/>
          </p:cNvSpPr>
          <p:nvPr>
            <p:ph type="body" sz="quarter" idx="19" hasCustomPrompt="1"/>
          </p:nvPr>
        </p:nvSpPr>
        <p:spPr>
          <a:xfrm>
            <a:off x="45720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a:t>First Presenter</a:t>
            </a:r>
          </a:p>
        </p:txBody>
      </p:sp>
      <p:sp>
        <p:nvSpPr>
          <p:cNvPr id="21" name="Bio 1">
            <a:extLst>
              <a:ext uri="{FF2B5EF4-FFF2-40B4-BE49-F238E27FC236}">
                <a16:creationId xmlns:a16="http://schemas.microsoft.com/office/drawing/2014/main" id="{876F3BEF-6E09-C249-A002-DF6E1E49646C}"/>
              </a:ext>
            </a:extLst>
          </p:cNvPr>
          <p:cNvSpPr>
            <a:spLocks noGrp="1"/>
          </p:cNvSpPr>
          <p:nvPr>
            <p:ph type="body" sz="quarter" idx="23" hasCustomPrompt="1"/>
          </p:nvPr>
        </p:nvSpPr>
        <p:spPr>
          <a:xfrm>
            <a:off x="45720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22" name="Picture Placeholder 1">
            <a:extLst>
              <a:ext uri="{FF2B5EF4-FFF2-40B4-BE49-F238E27FC236}">
                <a16:creationId xmlns:a16="http://schemas.microsoft.com/office/drawing/2014/main" id="{F9D865F7-3E95-6B49-AC42-168166E3D8DB}"/>
              </a:ext>
            </a:extLst>
          </p:cNvPr>
          <p:cNvSpPr>
            <a:spLocks noGrp="1"/>
          </p:cNvSpPr>
          <p:nvPr>
            <p:ph type="pic" sz="quarter" idx="24" hasCustomPrompt="1"/>
          </p:nvPr>
        </p:nvSpPr>
        <p:spPr>
          <a:xfrm>
            <a:off x="283464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23" name="Name 1">
            <a:extLst>
              <a:ext uri="{FF2B5EF4-FFF2-40B4-BE49-F238E27FC236}">
                <a16:creationId xmlns:a16="http://schemas.microsoft.com/office/drawing/2014/main" id="{6A97F58F-0EC3-AA43-B5BD-B23C9CE540A2}"/>
              </a:ext>
            </a:extLst>
          </p:cNvPr>
          <p:cNvSpPr>
            <a:spLocks noGrp="1"/>
          </p:cNvSpPr>
          <p:nvPr>
            <p:ph type="body" sz="quarter" idx="25" hasCustomPrompt="1"/>
          </p:nvPr>
        </p:nvSpPr>
        <p:spPr>
          <a:xfrm>
            <a:off x="283464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a:t>Second Presenter</a:t>
            </a:r>
          </a:p>
        </p:txBody>
      </p:sp>
      <p:sp>
        <p:nvSpPr>
          <p:cNvPr id="24" name="Bio 1">
            <a:extLst>
              <a:ext uri="{FF2B5EF4-FFF2-40B4-BE49-F238E27FC236}">
                <a16:creationId xmlns:a16="http://schemas.microsoft.com/office/drawing/2014/main" id="{DEC511A4-493A-094C-832F-1ED3171561F8}"/>
              </a:ext>
            </a:extLst>
          </p:cNvPr>
          <p:cNvSpPr>
            <a:spLocks noGrp="1"/>
          </p:cNvSpPr>
          <p:nvPr>
            <p:ph type="body" sz="quarter" idx="26" hasCustomPrompt="1"/>
          </p:nvPr>
        </p:nvSpPr>
        <p:spPr>
          <a:xfrm>
            <a:off x="283464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25" name="Picture Placeholder 1">
            <a:extLst>
              <a:ext uri="{FF2B5EF4-FFF2-40B4-BE49-F238E27FC236}">
                <a16:creationId xmlns:a16="http://schemas.microsoft.com/office/drawing/2014/main" id="{1093D38B-45A9-094C-ADEC-3C1F7CAEC570}"/>
              </a:ext>
            </a:extLst>
          </p:cNvPr>
          <p:cNvSpPr>
            <a:spLocks noGrp="1"/>
          </p:cNvSpPr>
          <p:nvPr>
            <p:ph type="pic" sz="quarter" idx="27" hasCustomPrompt="1"/>
          </p:nvPr>
        </p:nvSpPr>
        <p:spPr>
          <a:xfrm>
            <a:off x="521208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26" name="Name 1">
            <a:extLst>
              <a:ext uri="{FF2B5EF4-FFF2-40B4-BE49-F238E27FC236}">
                <a16:creationId xmlns:a16="http://schemas.microsoft.com/office/drawing/2014/main" id="{1A59E0A0-619E-A241-94E1-03AB7FE02142}"/>
              </a:ext>
            </a:extLst>
          </p:cNvPr>
          <p:cNvSpPr>
            <a:spLocks noGrp="1"/>
          </p:cNvSpPr>
          <p:nvPr>
            <p:ph type="body" sz="quarter" idx="28" hasCustomPrompt="1"/>
          </p:nvPr>
        </p:nvSpPr>
        <p:spPr>
          <a:xfrm>
            <a:off x="521208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a:t>Third Presenter</a:t>
            </a:r>
          </a:p>
        </p:txBody>
      </p:sp>
      <p:sp>
        <p:nvSpPr>
          <p:cNvPr id="27" name="Bio 1">
            <a:extLst>
              <a:ext uri="{FF2B5EF4-FFF2-40B4-BE49-F238E27FC236}">
                <a16:creationId xmlns:a16="http://schemas.microsoft.com/office/drawing/2014/main" id="{57EFC205-A3AE-7F47-9D63-281871B711D3}"/>
              </a:ext>
            </a:extLst>
          </p:cNvPr>
          <p:cNvSpPr>
            <a:spLocks noGrp="1"/>
          </p:cNvSpPr>
          <p:nvPr>
            <p:ph type="body" sz="quarter" idx="29" hasCustomPrompt="1"/>
          </p:nvPr>
        </p:nvSpPr>
        <p:spPr>
          <a:xfrm>
            <a:off x="521208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28" name="Picture Placeholder 1">
            <a:extLst>
              <a:ext uri="{FF2B5EF4-FFF2-40B4-BE49-F238E27FC236}">
                <a16:creationId xmlns:a16="http://schemas.microsoft.com/office/drawing/2014/main" id="{56A5157D-929D-3A41-B4F6-3665CCC05226}"/>
              </a:ext>
            </a:extLst>
          </p:cNvPr>
          <p:cNvSpPr>
            <a:spLocks noGrp="1"/>
          </p:cNvSpPr>
          <p:nvPr>
            <p:ph type="pic" sz="quarter" idx="30" hasCustomPrompt="1"/>
          </p:nvPr>
        </p:nvSpPr>
        <p:spPr>
          <a:xfrm>
            <a:off x="758952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29" name="Name 1">
            <a:extLst>
              <a:ext uri="{FF2B5EF4-FFF2-40B4-BE49-F238E27FC236}">
                <a16:creationId xmlns:a16="http://schemas.microsoft.com/office/drawing/2014/main" id="{1489E190-8250-DA40-BF8F-EF50F5F4ACB9}"/>
              </a:ext>
            </a:extLst>
          </p:cNvPr>
          <p:cNvSpPr>
            <a:spLocks noGrp="1"/>
          </p:cNvSpPr>
          <p:nvPr>
            <p:ph type="body" sz="quarter" idx="31" hasCustomPrompt="1"/>
          </p:nvPr>
        </p:nvSpPr>
        <p:spPr>
          <a:xfrm>
            <a:off x="758952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a:t>Fourth Presenter</a:t>
            </a:r>
          </a:p>
        </p:txBody>
      </p:sp>
      <p:sp>
        <p:nvSpPr>
          <p:cNvPr id="30" name="Bio 1">
            <a:extLst>
              <a:ext uri="{FF2B5EF4-FFF2-40B4-BE49-F238E27FC236}">
                <a16:creationId xmlns:a16="http://schemas.microsoft.com/office/drawing/2014/main" id="{1992FB70-EC01-164E-8BF2-7CA9DE1248CC}"/>
              </a:ext>
            </a:extLst>
          </p:cNvPr>
          <p:cNvSpPr>
            <a:spLocks noGrp="1"/>
          </p:cNvSpPr>
          <p:nvPr>
            <p:ph type="body" sz="quarter" idx="32" hasCustomPrompt="1"/>
          </p:nvPr>
        </p:nvSpPr>
        <p:spPr>
          <a:xfrm>
            <a:off x="758952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31" name="Picture Placeholder 1">
            <a:extLst>
              <a:ext uri="{FF2B5EF4-FFF2-40B4-BE49-F238E27FC236}">
                <a16:creationId xmlns:a16="http://schemas.microsoft.com/office/drawing/2014/main" id="{C1EDC8A2-D757-0043-ACFF-F1CEC2629855}"/>
              </a:ext>
            </a:extLst>
          </p:cNvPr>
          <p:cNvSpPr>
            <a:spLocks noGrp="1"/>
          </p:cNvSpPr>
          <p:nvPr>
            <p:ph type="pic" sz="quarter" idx="34" hasCustomPrompt="1"/>
          </p:nvPr>
        </p:nvSpPr>
        <p:spPr>
          <a:xfrm>
            <a:off x="996696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32" name="Name 1">
            <a:extLst>
              <a:ext uri="{FF2B5EF4-FFF2-40B4-BE49-F238E27FC236}">
                <a16:creationId xmlns:a16="http://schemas.microsoft.com/office/drawing/2014/main" id="{CC062424-8C1B-A84B-8B01-96EAC2834AE3}"/>
              </a:ext>
            </a:extLst>
          </p:cNvPr>
          <p:cNvSpPr>
            <a:spLocks noGrp="1"/>
          </p:cNvSpPr>
          <p:nvPr>
            <p:ph type="body" sz="quarter" idx="35" hasCustomPrompt="1"/>
          </p:nvPr>
        </p:nvSpPr>
        <p:spPr>
          <a:xfrm>
            <a:off x="996696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a:t>Fifth Presenter</a:t>
            </a:r>
          </a:p>
        </p:txBody>
      </p:sp>
      <p:sp>
        <p:nvSpPr>
          <p:cNvPr id="33" name="Bio 1">
            <a:extLst>
              <a:ext uri="{FF2B5EF4-FFF2-40B4-BE49-F238E27FC236}">
                <a16:creationId xmlns:a16="http://schemas.microsoft.com/office/drawing/2014/main" id="{26AAFE06-5B45-F549-9365-E082708DB908}"/>
              </a:ext>
            </a:extLst>
          </p:cNvPr>
          <p:cNvSpPr>
            <a:spLocks noGrp="1"/>
          </p:cNvSpPr>
          <p:nvPr>
            <p:ph type="body" sz="quarter" idx="36" hasCustomPrompt="1"/>
          </p:nvPr>
        </p:nvSpPr>
        <p:spPr>
          <a:xfrm>
            <a:off x="996696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Tree>
    <p:extLst>
      <p:ext uri="{BB962C8B-B14F-4D97-AF65-F5344CB8AC3E}">
        <p14:creationId xmlns:p14="http://schemas.microsoft.com/office/powerpoint/2010/main" val="2276468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E2F76D06-8FC6-4C49-9095-92ACE54CA785}"/>
              </a:ext>
            </a:extLst>
          </p:cNvPr>
          <p:cNvGrpSpPr/>
          <p:nvPr userDrawn="1"/>
        </p:nvGrpSpPr>
        <p:grpSpPr>
          <a:xfrm>
            <a:off x="0" y="1"/>
            <a:ext cx="12192000" cy="6383743"/>
            <a:chOff x="1" y="-654979"/>
            <a:chExt cx="9144000" cy="7029646"/>
          </a:xfrm>
        </p:grpSpPr>
        <p:grpSp>
          <p:nvGrpSpPr>
            <p:cNvPr id="29" name="Group 28">
              <a:extLst>
                <a:ext uri="{FF2B5EF4-FFF2-40B4-BE49-F238E27FC236}">
                  <a16:creationId xmlns:a16="http://schemas.microsoft.com/office/drawing/2014/main" id="{293FDE48-75E5-3C4A-B3BC-7BADCD81C319}"/>
                </a:ext>
              </a:extLst>
            </p:cNvPr>
            <p:cNvGrpSpPr/>
            <p:nvPr/>
          </p:nvGrpSpPr>
          <p:grpSpPr>
            <a:xfrm>
              <a:off x="7514903" y="2194560"/>
              <a:ext cx="1376891" cy="1327213"/>
              <a:chOff x="7040708" y="1972456"/>
              <a:chExt cx="1490472" cy="1787106"/>
            </a:xfrm>
          </p:grpSpPr>
          <p:sp>
            <p:nvSpPr>
              <p:cNvPr id="32" name="TextBox 31">
                <a:extLst>
                  <a:ext uri="{FF2B5EF4-FFF2-40B4-BE49-F238E27FC236}">
                    <a16:creationId xmlns:a16="http://schemas.microsoft.com/office/drawing/2014/main" id="{091B6F72-6A3B-AF44-B29E-4D26C42404F0}"/>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a:ln w="3175" cmpd="sng">
                    <a:noFill/>
                  </a:ln>
                  <a:solidFill>
                    <a:srgbClr val="FFFFFF">
                      <a:alpha val="70000"/>
                    </a:srgbClr>
                  </a:solidFill>
                  <a:latin typeface="Calibri"/>
                  <a:cs typeface="Calibri"/>
                </a:endParaRPr>
              </a:p>
            </p:txBody>
          </p:sp>
          <p:cxnSp>
            <p:nvCxnSpPr>
              <p:cNvPr id="33" name="Straight Connector 32">
                <a:extLst>
                  <a:ext uri="{FF2B5EF4-FFF2-40B4-BE49-F238E27FC236}">
                    <a16:creationId xmlns:a16="http://schemas.microsoft.com/office/drawing/2014/main" id="{E5FA2E85-C77D-4747-BA68-9EF4D5B06193}"/>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9C97AD53-36BB-2349-94B7-9EEAC04C6127}"/>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30" name="Text Placeholder 56">
              <a:extLst>
                <a:ext uri="{FF2B5EF4-FFF2-40B4-BE49-F238E27FC236}">
                  <a16:creationId xmlns:a16="http://schemas.microsoft.com/office/drawing/2014/main" id="{3D258BAB-1F24-1D4F-AE8C-0EE766EA4D6F}"/>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a:solidFill>
                  <a:srgbClr val="FFFFFF"/>
                </a:solidFill>
                <a:latin typeface="Calibri"/>
                <a:ea typeface="Calibri"/>
                <a:cs typeface="Calibri"/>
              </a:endParaRPr>
            </a:p>
          </p:txBody>
        </p:sp>
        <p:sp>
          <p:nvSpPr>
            <p:cNvPr id="31" name="Rectangle 30">
              <a:extLst>
                <a:ext uri="{FF2B5EF4-FFF2-40B4-BE49-F238E27FC236}">
                  <a16:creationId xmlns:a16="http://schemas.microsoft.com/office/drawing/2014/main" id="{35448085-25EC-4C4E-87F6-3FA8E384A3F9}"/>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a:solidFill>
                  <a:srgbClr val="FFFFFF"/>
                </a:solidFill>
                <a:latin typeface="Gill Sans MT"/>
              </a:endParaRPr>
            </a:p>
          </p:txBody>
        </p:sp>
      </p:grpSp>
      <p:sp>
        <p:nvSpPr>
          <p:cNvPr id="23" name="Rectangle 22">
            <a:extLst>
              <a:ext uri="{FF2B5EF4-FFF2-40B4-BE49-F238E27FC236}">
                <a16:creationId xmlns:a16="http://schemas.microsoft.com/office/drawing/2014/main" id="{29B29E6C-E18E-2F46-93AB-D50BF118D74F}"/>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2" name="Title 1"/>
          <p:cNvSpPr>
            <a:spLocks noGrp="1"/>
          </p:cNvSpPr>
          <p:nvPr userDrawn="1">
            <p:ph type="title" hasCustomPrompt="1"/>
          </p:nvPr>
        </p:nvSpPr>
        <p:spPr>
          <a:xfrm>
            <a:off x="1816608" y="2029259"/>
            <a:ext cx="8558784" cy="521208"/>
          </a:xfrm>
          <a:prstGeom prst="rect">
            <a:avLst/>
          </a:prstGeom>
        </p:spPr>
        <p:txBody>
          <a:bodyPr>
            <a:normAutofit/>
          </a:bodyPr>
          <a:lstStyle>
            <a:lvl1pPr algn="ctr">
              <a:defRPr lang="en-US" sz="2400" b="0" i="0" kern="1200" cap="all" spc="300" baseline="0" dirty="0">
                <a:solidFill>
                  <a:schemeClr val="bg1"/>
                </a:solidFill>
                <a:effectLst/>
                <a:latin typeface="+mj-lt"/>
                <a:ea typeface="Calibri"/>
                <a:cs typeface="Calibri"/>
              </a:defRPr>
            </a:lvl1pPr>
          </a:lstStyle>
          <a:p>
            <a:r>
              <a:rPr lang="en-US"/>
              <a:t>Presenter’s Name</a:t>
            </a:r>
          </a:p>
        </p:txBody>
      </p:sp>
      <p:sp>
        <p:nvSpPr>
          <p:cNvPr id="40" name="Contact Information"/>
          <p:cNvSpPr>
            <a:spLocks noGrp="1"/>
          </p:cNvSpPr>
          <p:nvPr userDrawn="1">
            <p:ph type="body" sz="quarter" idx="11" hasCustomPrompt="1"/>
          </p:nvPr>
        </p:nvSpPr>
        <p:spPr>
          <a:xfrm>
            <a:off x="1811845" y="2606963"/>
            <a:ext cx="8556523" cy="1231786"/>
          </a:xfrm>
        </p:spPr>
        <p:txBody>
          <a:bodyPr>
            <a:noAutofit/>
          </a:bodyPr>
          <a:lstStyle>
            <a:lvl1pPr marL="0" indent="0" algn="ctr">
              <a:lnSpc>
                <a:spcPct val="140000"/>
              </a:lnSpc>
              <a:spcBef>
                <a:spcPts val="0"/>
              </a:spcBef>
              <a:buNone/>
              <a:defRPr sz="1800" cap="none" baseline="0">
                <a:solidFill>
                  <a:schemeClr val="bg1"/>
                </a:solidFill>
                <a:effectLst/>
              </a:defRPr>
            </a:lvl1pPr>
          </a:lstStyle>
          <a:p>
            <a:r>
              <a:rPr lang="en-US"/>
              <a:t>PRESENTER’S JOB TITLE</a:t>
            </a:r>
          </a:p>
          <a:p>
            <a:r>
              <a:rPr lang="en-US"/>
              <a:t>202.403.####</a:t>
            </a:r>
          </a:p>
          <a:p>
            <a:r>
              <a:rPr lang="en-US" err="1"/>
              <a:t>email.address@cambiumassessment.com</a:t>
            </a:r>
            <a:endParaRPr lang="en-US"/>
          </a:p>
        </p:txBody>
      </p:sp>
      <p:sp>
        <p:nvSpPr>
          <p:cNvPr id="4" name="Text Placeholder 3">
            <a:extLst>
              <a:ext uri="{FF2B5EF4-FFF2-40B4-BE49-F238E27FC236}">
                <a16:creationId xmlns:a16="http://schemas.microsoft.com/office/drawing/2014/main" id="{DA82E4A1-C64B-4CF5-BF73-0EF68358BABC}"/>
              </a:ext>
            </a:extLst>
          </p:cNvPr>
          <p:cNvSpPr>
            <a:spLocks noGrp="1"/>
          </p:cNvSpPr>
          <p:nvPr>
            <p:ph type="body" sz="quarter" idx="14" hasCustomPrompt="1"/>
          </p:nvPr>
        </p:nvSpPr>
        <p:spPr>
          <a:xfrm>
            <a:off x="340947" y="6476003"/>
            <a:ext cx="429605" cy="92333"/>
          </a:xfrm>
        </p:spPr>
        <p:txBody>
          <a:bodyPr wrap="none" anchor="b" anchorCtr="0">
            <a:spAutoFit/>
          </a:bodyPr>
          <a:lstStyle>
            <a:lvl1pPr marL="0" indent="0" algn="r">
              <a:lnSpc>
                <a:spcPct val="100000"/>
              </a:lnSpc>
              <a:spcBef>
                <a:spcPts val="0"/>
              </a:spcBef>
              <a:buNone/>
              <a:defRPr sz="600">
                <a:solidFill>
                  <a:schemeClr val="bg1"/>
                </a:solidFill>
              </a:defRPr>
            </a:lvl1pPr>
            <a:lvl2pPr marL="320040" indent="0">
              <a:lnSpc>
                <a:spcPct val="100000"/>
              </a:lnSpc>
              <a:spcBef>
                <a:spcPts val="0"/>
              </a:spcBef>
              <a:buNone/>
              <a:defRPr sz="600"/>
            </a:lvl2pPr>
            <a:lvl3pPr marL="685800" indent="0">
              <a:lnSpc>
                <a:spcPct val="100000"/>
              </a:lnSpc>
              <a:spcBef>
                <a:spcPts val="0"/>
              </a:spcBef>
              <a:buNone/>
              <a:defRPr sz="600"/>
            </a:lvl3pPr>
            <a:lvl4pPr marL="1005840" indent="0">
              <a:lnSpc>
                <a:spcPct val="100000"/>
              </a:lnSpc>
              <a:spcBef>
                <a:spcPts val="0"/>
              </a:spcBef>
              <a:buNone/>
              <a:defRPr sz="600"/>
            </a:lvl4pPr>
            <a:lvl5pPr marL="1325880" indent="0">
              <a:lnSpc>
                <a:spcPct val="100000"/>
              </a:lnSpc>
              <a:spcBef>
                <a:spcPts val="0"/>
              </a:spcBef>
              <a:buNone/>
              <a:defRPr sz="600"/>
            </a:lvl5pPr>
          </a:lstStyle>
          <a:p>
            <a:pPr lvl="0"/>
            <a:r>
              <a:rPr lang="en-US"/>
              <a:t>XXXX_MO/YR</a:t>
            </a:r>
          </a:p>
        </p:txBody>
      </p:sp>
      <p:sp>
        <p:nvSpPr>
          <p:cNvPr id="26" name="Footer Placeholder 7">
            <a:extLst>
              <a:ext uri="{FF2B5EF4-FFF2-40B4-BE49-F238E27FC236}">
                <a16:creationId xmlns:a16="http://schemas.microsoft.com/office/drawing/2014/main" id="{80690CF2-FBBB-554D-B23A-A3E0423F5B17}"/>
              </a:ext>
            </a:extLst>
          </p:cNvPr>
          <p:cNvSpPr>
            <a:spLocks noGrp="1"/>
          </p:cNvSpPr>
          <p:nvPr>
            <p:ph type="ftr" sz="quarter" idx="18"/>
          </p:nvPr>
        </p:nvSpPr>
        <p:spPr>
          <a:xfrm>
            <a:off x="340947" y="6245597"/>
            <a:ext cx="9531699" cy="92333"/>
          </a:xfrm>
          <a:prstGeom prst="rect">
            <a:avLst/>
          </a:prstGeom>
        </p:spPr>
        <p:txBody>
          <a:bodyPr wrap="square" lIns="0" tIns="0" rIns="0" bIns="0">
            <a:spAutoFit/>
          </a:bodyPr>
          <a:lstStyle>
            <a:lvl1pPr>
              <a:defRPr sz="600">
                <a:solidFill>
                  <a:schemeClr val="bg1"/>
                </a:solidFill>
              </a:defRPr>
            </a:lvl1pPr>
          </a:lstStyle>
          <a:p>
            <a:r>
              <a:rPr lang="en-US" spc="-20"/>
              <a:t>Notice of Trademark: “Cambium Assessment, Inc.” is a registered trademark. All other brand, product, or company names are trademarks or registered trademarks of their respective owners.</a:t>
            </a:r>
          </a:p>
        </p:txBody>
      </p:sp>
      <p:sp>
        <p:nvSpPr>
          <p:cNvPr id="16" name="Rectangle 15">
            <a:extLst>
              <a:ext uri="{FF2B5EF4-FFF2-40B4-BE49-F238E27FC236}">
                <a16:creationId xmlns:a16="http://schemas.microsoft.com/office/drawing/2014/main" id="{7E61B2B1-4D7A-EA4B-81CA-1888BC75DDE9}"/>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pic>
        <p:nvPicPr>
          <p:cNvPr id="18" name="Picture 17" descr="A picture containing drawing&#10;&#10;Description automatically generated">
            <a:extLst>
              <a:ext uri="{FF2B5EF4-FFF2-40B4-BE49-F238E27FC236}">
                <a16:creationId xmlns:a16="http://schemas.microsoft.com/office/drawing/2014/main" id="{9AB4B2DC-3377-0340-B799-CF12239307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25845" y="6235407"/>
            <a:ext cx="382005" cy="300453"/>
          </a:xfrm>
          <a:prstGeom prst="rect">
            <a:avLst/>
          </a:prstGeom>
        </p:spPr>
      </p:pic>
    </p:spTree>
    <p:extLst>
      <p:ext uri="{BB962C8B-B14F-4D97-AF65-F5344CB8AC3E}">
        <p14:creationId xmlns:p14="http://schemas.microsoft.com/office/powerpoint/2010/main" val="2345916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DD6FE6F0-8604-7F4B-9748-89FE63B6D4DB}"/>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400">
              <a:solidFill>
                <a:schemeClr val="tx2"/>
              </a:solidFill>
            </a:endParaRPr>
          </a:p>
        </p:txBody>
      </p:sp>
      <p:grpSp>
        <p:nvGrpSpPr>
          <p:cNvPr id="22" name="Group 21">
            <a:extLst>
              <a:ext uri="{FF2B5EF4-FFF2-40B4-BE49-F238E27FC236}">
                <a16:creationId xmlns:a16="http://schemas.microsoft.com/office/drawing/2014/main" id="{23B08CE3-721A-7940-99DD-35ABF4993B60}"/>
              </a:ext>
            </a:extLst>
          </p:cNvPr>
          <p:cNvGrpSpPr/>
          <p:nvPr userDrawn="1"/>
        </p:nvGrpSpPr>
        <p:grpSpPr>
          <a:xfrm>
            <a:off x="0" y="1891"/>
            <a:ext cx="12192000" cy="6383743"/>
            <a:chOff x="1" y="-654979"/>
            <a:chExt cx="9144000" cy="7029646"/>
          </a:xfrm>
        </p:grpSpPr>
        <p:grpSp>
          <p:nvGrpSpPr>
            <p:cNvPr id="23" name="Group 22">
              <a:extLst>
                <a:ext uri="{FF2B5EF4-FFF2-40B4-BE49-F238E27FC236}">
                  <a16:creationId xmlns:a16="http://schemas.microsoft.com/office/drawing/2014/main" id="{3A8B8AB1-17E1-4148-86F3-B8C77AD930B3}"/>
                </a:ext>
              </a:extLst>
            </p:cNvPr>
            <p:cNvGrpSpPr/>
            <p:nvPr/>
          </p:nvGrpSpPr>
          <p:grpSpPr>
            <a:xfrm>
              <a:off x="7514903" y="2194560"/>
              <a:ext cx="1376891" cy="1327213"/>
              <a:chOff x="7040708" y="1972456"/>
              <a:chExt cx="1490472" cy="1787106"/>
            </a:xfrm>
          </p:grpSpPr>
          <p:sp>
            <p:nvSpPr>
              <p:cNvPr id="28" name="TextBox 27">
                <a:extLst>
                  <a:ext uri="{FF2B5EF4-FFF2-40B4-BE49-F238E27FC236}">
                    <a16:creationId xmlns:a16="http://schemas.microsoft.com/office/drawing/2014/main" id="{487F0AF7-5A75-6142-9925-DB6E3A35DF9D}"/>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a:ln w="3175" cmpd="sng">
                    <a:noFill/>
                  </a:ln>
                  <a:solidFill>
                    <a:srgbClr val="FFFFFF">
                      <a:alpha val="70000"/>
                    </a:srgbClr>
                  </a:solidFill>
                  <a:latin typeface="Calibri"/>
                  <a:cs typeface="Calibri"/>
                </a:endParaRPr>
              </a:p>
            </p:txBody>
          </p:sp>
          <p:cxnSp>
            <p:nvCxnSpPr>
              <p:cNvPr id="29" name="Straight Connector 28">
                <a:extLst>
                  <a:ext uri="{FF2B5EF4-FFF2-40B4-BE49-F238E27FC236}">
                    <a16:creationId xmlns:a16="http://schemas.microsoft.com/office/drawing/2014/main" id="{5A5F043D-9A82-E14F-B0E0-1B23D525DC3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0DB5BC03-6E6F-3D4B-B1C5-E18EEF028FDC}"/>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25" name="Text Placeholder 56">
              <a:extLst>
                <a:ext uri="{FF2B5EF4-FFF2-40B4-BE49-F238E27FC236}">
                  <a16:creationId xmlns:a16="http://schemas.microsoft.com/office/drawing/2014/main" id="{D541CF8B-F6B1-374E-9FF6-10498A3A7974}"/>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a:solidFill>
                  <a:srgbClr val="FFFFFF"/>
                </a:solidFill>
                <a:latin typeface="Calibri"/>
                <a:ea typeface="Calibri"/>
                <a:cs typeface="Calibri"/>
              </a:endParaRPr>
            </a:p>
          </p:txBody>
        </p:sp>
        <p:sp>
          <p:nvSpPr>
            <p:cNvPr id="27" name="Rectangle 26">
              <a:extLst>
                <a:ext uri="{FF2B5EF4-FFF2-40B4-BE49-F238E27FC236}">
                  <a16:creationId xmlns:a16="http://schemas.microsoft.com/office/drawing/2014/main" id="{B52C16A5-628A-E040-8562-B2631368845E}"/>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a:solidFill>
                  <a:srgbClr val="FFFFFF"/>
                </a:solidFill>
                <a:latin typeface="Gill Sans MT"/>
              </a:endParaRPr>
            </a:p>
          </p:txBody>
        </p:sp>
      </p:grpSp>
      <p:sp>
        <p:nvSpPr>
          <p:cNvPr id="34" name="Title 3">
            <a:extLst>
              <a:ext uri="{FF2B5EF4-FFF2-40B4-BE49-F238E27FC236}">
                <a16:creationId xmlns:a16="http://schemas.microsoft.com/office/drawing/2014/main" id="{632A705F-AC90-094F-B8E2-F7B1D1DC3856}"/>
              </a:ext>
            </a:extLst>
          </p:cNvPr>
          <p:cNvSpPr>
            <a:spLocks noGrp="1"/>
          </p:cNvSpPr>
          <p:nvPr>
            <p:ph type="title" hasCustomPrompt="1"/>
          </p:nvPr>
        </p:nvSpPr>
        <p:spPr>
          <a:xfrm>
            <a:off x="1674666" y="524911"/>
            <a:ext cx="8842671" cy="2530079"/>
          </a:xfrm>
          <a:prstGeom prst="rect">
            <a:avLst/>
          </a:prstGeom>
        </p:spPr>
        <p:txBody>
          <a:bodyPr>
            <a:normAutofit/>
          </a:bodyPr>
          <a:lstStyle>
            <a:lvl1pPr algn="ctr">
              <a:defRPr sz="4200">
                <a:solidFill>
                  <a:schemeClr val="bg1"/>
                </a:solidFill>
                <a:effectLst/>
              </a:defRPr>
            </a:lvl1pPr>
          </a:lstStyle>
          <a:p>
            <a:r>
              <a:rPr lang="en-US"/>
              <a:t>Section Header (Divider) Title</a:t>
            </a:r>
          </a:p>
        </p:txBody>
      </p:sp>
      <p:sp>
        <p:nvSpPr>
          <p:cNvPr id="35" name="Text Placeholder 8">
            <a:extLst>
              <a:ext uri="{FF2B5EF4-FFF2-40B4-BE49-F238E27FC236}">
                <a16:creationId xmlns:a16="http://schemas.microsoft.com/office/drawing/2014/main" id="{05B18A71-C084-C74F-827E-9479DD85FF37}"/>
              </a:ext>
            </a:extLst>
          </p:cNvPr>
          <p:cNvSpPr>
            <a:spLocks noGrp="1"/>
          </p:cNvSpPr>
          <p:nvPr>
            <p:ph type="body" sz="quarter" idx="13" hasCustomPrompt="1"/>
          </p:nvPr>
        </p:nvSpPr>
        <p:spPr>
          <a:xfrm>
            <a:off x="1674666" y="3082422"/>
            <a:ext cx="8842671" cy="1499616"/>
          </a:xfrm>
        </p:spPr>
        <p:txBody>
          <a:bodyPr>
            <a:normAutofit/>
          </a:bodyPr>
          <a:lstStyle>
            <a:lvl1pPr marL="0" indent="0" algn="ctr">
              <a:spcBef>
                <a:spcPts val="0"/>
              </a:spcBef>
              <a:buNone/>
              <a:defRPr sz="2200">
                <a:solidFill>
                  <a:schemeClr val="bg1"/>
                </a:solidFill>
                <a:effectLst/>
              </a:defRPr>
            </a:lvl1pPr>
            <a:lvl2pPr marL="320040" indent="0">
              <a:spcBef>
                <a:spcPts val="0"/>
              </a:spcBef>
              <a:buNone/>
              <a:defRPr>
                <a:solidFill>
                  <a:schemeClr val="bg1"/>
                </a:solidFill>
              </a:defRPr>
            </a:lvl2pPr>
            <a:lvl3pPr marL="685800" indent="0">
              <a:spcBef>
                <a:spcPts val="0"/>
              </a:spcBef>
              <a:buNone/>
              <a:defRPr>
                <a:solidFill>
                  <a:schemeClr val="bg1"/>
                </a:solidFill>
              </a:defRPr>
            </a:lvl3pPr>
            <a:lvl4pPr marL="1005840" indent="0">
              <a:spcBef>
                <a:spcPts val="0"/>
              </a:spcBef>
              <a:buNone/>
              <a:defRPr>
                <a:solidFill>
                  <a:schemeClr val="bg1"/>
                </a:solidFill>
              </a:defRPr>
            </a:lvl4pPr>
            <a:lvl5pPr marL="1325880" indent="0">
              <a:spcBef>
                <a:spcPts val="0"/>
              </a:spcBef>
              <a:buNone/>
              <a:defRPr>
                <a:solidFill>
                  <a:schemeClr val="bg1"/>
                </a:solidFill>
              </a:defRPr>
            </a:lvl5pPr>
          </a:lstStyle>
          <a:p>
            <a:pPr lvl="0"/>
            <a:r>
              <a:rPr lang="en-US"/>
              <a:t>Additional information about this section (optional)</a:t>
            </a:r>
          </a:p>
        </p:txBody>
      </p:sp>
      <p:sp>
        <p:nvSpPr>
          <p:cNvPr id="36" name="Rectangle 35">
            <a:extLst>
              <a:ext uri="{FF2B5EF4-FFF2-40B4-BE49-F238E27FC236}">
                <a16:creationId xmlns:a16="http://schemas.microsoft.com/office/drawing/2014/main" id="{56CCB747-B81D-744D-9CE9-1225B76A2060}"/>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pic>
        <p:nvPicPr>
          <p:cNvPr id="16" name="Picture 15" descr="A picture containing drawing&#10;&#10;Description automatically generated">
            <a:extLst>
              <a:ext uri="{FF2B5EF4-FFF2-40B4-BE49-F238E27FC236}">
                <a16:creationId xmlns:a16="http://schemas.microsoft.com/office/drawing/2014/main" id="{16B7BA59-C63F-8043-B5BE-DA18DACFAE9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1" y="6235407"/>
            <a:ext cx="382005" cy="300453"/>
          </a:xfrm>
          <a:prstGeom prst="rect">
            <a:avLst/>
          </a:prstGeom>
        </p:spPr>
      </p:pic>
    </p:spTree>
    <p:extLst>
      <p:ext uri="{BB962C8B-B14F-4D97-AF65-F5344CB8AC3E}">
        <p14:creationId xmlns:p14="http://schemas.microsoft.com/office/powerpoint/2010/main" val="2881002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4" name="Text Placeholder"/>
          <p:cNvSpPr>
            <a:spLocks noGrp="1"/>
          </p:cNvSpPr>
          <p:nvPr>
            <p:ph type="body" sz="quarter" idx="10" hasCustomPrompt="1"/>
          </p:nvPr>
        </p:nvSpPr>
        <p:spPr>
          <a:xfrm>
            <a:off x="457199" y="980024"/>
            <a:ext cx="11338560" cy="5192175"/>
          </a:xfrm>
        </p:spPr>
        <p:txBody>
          <a:bodyPr tIns="0" anchor="t" anchorCtr="0">
            <a:normAutofit/>
          </a:bodyPr>
          <a:lstStyle>
            <a:lvl1pPr marL="457200" indent="-457200">
              <a:lnSpc>
                <a:spcPct val="100000"/>
              </a:lnSpc>
              <a:spcBef>
                <a:spcPts val="3000"/>
              </a:spcBef>
              <a:buClr>
                <a:schemeClr val="tx1"/>
              </a:buClr>
              <a:buFont typeface="+mj-lt"/>
              <a:buAutoNum type="arabicPeriod"/>
              <a:defRPr sz="2200" baseline="0"/>
            </a:lvl1pPr>
            <a:lvl2pPr marL="914400" indent="-457200">
              <a:lnSpc>
                <a:spcPct val="100000"/>
              </a:lnSpc>
              <a:spcBef>
                <a:spcPts val="1200"/>
              </a:spcBef>
              <a:buClr>
                <a:schemeClr val="tx1"/>
              </a:buClr>
              <a:buFont typeface="+mj-lt"/>
              <a:buAutoNum type="alphaLcPeriod"/>
              <a:defRPr sz="2200"/>
            </a:lvl2pPr>
            <a:lvl3pPr marL="1371600" indent="-457200">
              <a:lnSpc>
                <a:spcPct val="100000"/>
              </a:lnSpc>
              <a:spcBef>
                <a:spcPts val="1200"/>
              </a:spcBef>
              <a:buClr>
                <a:schemeClr val="tx1"/>
              </a:buClr>
              <a:buFont typeface="+mj-lt"/>
              <a:buAutoNum type="romanLcPeriod"/>
              <a:defRPr sz="2200"/>
            </a:lvl3pPr>
            <a:lvl4pPr marL="1828800" indent="-457200">
              <a:lnSpc>
                <a:spcPct val="100000"/>
              </a:lnSpc>
              <a:spcBef>
                <a:spcPts val="1200"/>
              </a:spcBef>
              <a:buClr>
                <a:schemeClr val="tx1"/>
              </a:buClr>
              <a:buSzPct val="100000"/>
              <a:buFont typeface="+mj-lt"/>
              <a:buAutoNum type="arabicParenR"/>
              <a:defRPr sz="2200" baseline="0"/>
            </a:lvl4pPr>
            <a:lvl5pPr marL="2286000" indent="-457200">
              <a:lnSpc>
                <a:spcPct val="100000"/>
              </a:lnSpc>
              <a:spcBef>
                <a:spcPts val="1200"/>
              </a:spcBef>
              <a:buClr>
                <a:schemeClr val="tx1"/>
              </a:buClr>
              <a:buFont typeface="+mj-lt"/>
              <a:buAutoNum type="alphaLcParenR"/>
              <a:defRPr sz="2200"/>
            </a:lvl5pPr>
          </a:lstStyle>
          <a:p>
            <a:pPr lvl="0"/>
            <a:r>
              <a:rPr lang="en-US"/>
              <a:t>Click to insert agenda items.</a:t>
            </a:r>
          </a:p>
          <a:p>
            <a:pPr lvl="1"/>
            <a:r>
              <a:rPr lang="en-US"/>
              <a:t>Second level</a:t>
            </a:r>
          </a:p>
          <a:p>
            <a:pPr lvl="2"/>
            <a:r>
              <a:rPr lang="en-US"/>
              <a:t>Third level</a:t>
            </a:r>
          </a:p>
          <a:p>
            <a:pPr lvl="3"/>
            <a:r>
              <a:rPr lang="en-US"/>
              <a:t>Fourth level</a:t>
            </a:r>
          </a:p>
          <a:p>
            <a:pPr lvl="4"/>
            <a:r>
              <a:rPr lang="en-US"/>
              <a:t>Fifth level</a:t>
            </a:r>
          </a:p>
          <a:p>
            <a:pPr lvl="0"/>
            <a:r>
              <a:rPr lang="en-US"/>
              <a:t>Second agenda item</a:t>
            </a:r>
          </a:p>
          <a:p>
            <a:pPr lvl="0"/>
            <a:r>
              <a:rPr lang="en-US"/>
              <a:t>Third agenda item</a:t>
            </a:r>
          </a:p>
        </p:txBody>
      </p:sp>
      <p:sp>
        <p:nvSpPr>
          <p:cNvPr id="6" name="Slide Number Placeholder 5">
            <a:extLst>
              <a:ext uri="{FF2B5EF4-FFF2-40B4-BE49-F238E27FC236}">
                <a16:creationId xmlns:a16="http://schemas.microsoft.com/office/drawing/2014/main" id="{59965809-73B4-254D-A68C-E7B755C89E3A}"/>
              </a:ext>
            </a:extLst>
          </p:cNvPr>
          <p:cNvSpPr>
            <a:spLocks noGrp="1"/>
          </p:cNvSpPr>
          <p:nvPr>
            <p:ph type="sldNum" sz="quarter" idx="11"/>
          </p:nvPr>
        </p:nvSpPr>
        <p:spPr/>
        <p:txBody>
          <a:bodyPr/>
          <a:lstStyle>
            <a:lvl1pPr>
              <a:defRPr>
                <a:solidFill>
                  <a:schemeClr val="bg1"/>
                </a:solidFill>
              </a:defRPr>
            </a:lvl1pPr>
          </a:lstStyle>
          <a:p>
            <a:fld id="{58AE716E-68DD-2249-A7FA-8AEF0B14DF81}" type="slidenum">
              <a:rPr lang="en-US" smtClean="0"/>
              <a:pPr/>
              <a:t>‹#›</a:t>
            </a:fld>
            <a:endParaRPr lang="en-US"/>
          </a:p>
        </p:txBody>
      </p:sp>
      <p:sp>
        <p:nvSpPr>
          <p:cNvPr id="9" name="Title 8">
            <a:extLst>
              <a:ext uri="{FF2B5EF4-FFF2-40B4-BE49-F238E27FC236}">
                <a16:creationId xmlns:a16="http://schemas.microsoft.com/office/drawing/2014/main" id="{1C37C59D-FB7B-E64A-A13B-3AD1C18E8315}"/>
              </a:ext>
            </a:extLst>
          </p:cNvPr>
          <p:cNvSpPr>
            <a:spLocks noGrp="1"/>
          </p:cNvSpPr>
          <p:nvPr>
            <p:ph type="title" hasCustomPrompt="1"/>
          </p:nvPr>
        </p:nvSpPr>
        <p:spPr>
          <a:xfrm>
            <a:off x="426231" y="65597"/>
            <a:ext cx="11369528" cy="518012"/>
          </a:xfrm>
        </p:spPr>
        <p:txBody>
          <a:bodyPr/>
          <a:lstStyle/>
          <a:p>
            <a:r>
              <a:rPr lang="en-US"/>
              <a:t>Agenda Layout</a:t>
            </a:r>
          </a:p>
        </p:txBody>
      </p:sp>
    </p:spTree>
    <p:extLst>
      <p:ext uri="{BB962C8B-B14F-4D97-AF65-F5344CB8AC3E}">
        <p14:creationId xmlns:p14="http://schemas.microsoft.com/office/powerpoint/2010/main" val="341255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irst Level No Bullet, Text Heavy">
    <p:spTree>
      <p:nvGrpSpPr>
        <p:cNvPr id="1" name=""/>
        <p:cNvGrpSpPr/>
        <p:nvPr/>
      </p:nvGrpSpPr>
      <p:grpSpPr>
        <a:xfrm>
          <a:off x="0" y="0"/>
          <a:ext cx="0" cy="0"/>
          <a:chOff x="0" y="0"/>
          <a:chExt cx="0" cy="0"/>
        </a:xfrm>
      </p:grpSpPr>
      <p:sp>
        <p:nvSpPr>
          <p:cNvPr id="10" name="Content Placeholder"/>
          <p:cNvSpPr>
            <a:spLocks noGrp="1"/>
          </p:cNvSpPr>
          <p:nvPr>
            <p:ph idx="1" hasCustomPrompt="1"/>
          </p:nvPr>
        </p:nvSpPr>
        <p:spPr>
          <a:xfrm>
            <a:off x="457200" y="980023"/>
            <a:ext cx="11338560" cy="5009297"/>
          </a:xfrm>
          <a:prstGeom prst="rect">
            <a:avLst/>
          </a:prstGeom>
          <a:ln>
            <a:noFill/>
          </a:ln>
        </p:spPr>
        <p:txBody>
          <a:bodyPr vert="horz" lIns="0" tIns="0" rIns="0" bIns="0" rtlCol="0">
            <a:normAutofit/>
          </a:bodyPr>
          <a:lstStyle>
            <a:lvl1pPr marL="0" marR="0" indent="0" algn="l" defTabSz="685800" rtl="0" eaLnBrk="1" fontAlgn="auto" latinLnBrk="0" hangingPunct="1">
              <a:lnSpc>
                <a:spcPct val="105000"/>
              </a:lnSpc>
              <a:spcBef>
                <a:spcPts val="600"/>
              </a:spcBef>
              <a:spcAft>
                <a:spcPts val="0"/>
              </a:spcAft>
              <a:buClrTx/>
              <a:buSzPct val="100000"/>
              <a:buFont typeface="Arial" panose="020B0604020202020204" pitchFamily="34" charset="0"/>
              <a:buNone/>
              <a:tabLst/>
              <a:defRPr sz="1800" baseline="0"/>
            </a:lvl1pPr>
            <a:lvl2pPr marL="228600" indent="-228600">
              <a:lnSpc>
                <a:spcPct val="105000"/>
              </a:lnSpc>
              <a:spcBef>
                <a:spcPts val="600"/>
              </a:spcBef>
              <a:buFont typeface="Arial" panose="020B0604020202020204" pitchFamily="34" charset="0"/>
              <a:buChar char="•"/>
              <a:defRPr sz="1800"/>
            </a:lvl2pPr>
            <a:lvl3pPr marL="457200" indent="-228600">
              <a:lnSpc>
                <a:spcPct val="105000"/>
              </a:lnSpc>
              <a:spcBef>
                <a:spcPts val="600"/>
              </a:spcBef>
              <a:buFont typeface="Calibri" panose="020F0502020204030204" pitchFamily="34" charset="0"/>
              <a:buChar char="–"/>
              <a:defRPr sz="1800"/>
            </a:lvl3pPr>
            <a:lvl4pPr marL="685800" indent="-228600">
              <a:lnSpc>
                <a:spcPct val="105000"/>
              </a:lnSpc>
              <a:spcBef>
                <a:spcPts val="600"/>
              </a:spcBef>
              <a:buFont typeface="Calibri" panose="020F0502020204030204" pitchFamily="34" charset="0"/>
              <a:buChar char="»"/>
              <a:defRPr sz="1800"/>
            </a:lvl4pPr>
            <a:lvl5pPr marL="914400" indent="-228600">
              <a:lnSpc>
                <a:spcPct val="105000"/>
              </a:lnSpc>
              <a:spcBef>
                <a:spcPts val="600"/>
              </a:spcBef>
              <a:buSzPct val="110000"/>
              <a:buFont typeface="Calibri" panose="020F0502020204030204" pitchFamily="34" charset="0"/>
              <a:buChar char="◦"/>
              <a:defRPr sz="1800"/>
            </a:lvl5pPr>
            <a:lvl6pPr marL="1143000" indent="-228600">
              <a:lnSpc>
                <a:spcPct val="105000"/>
              </a:lnSpc>
              <a:spcBef>
                <a:spcPts val="600"/>
              </a:spcBef>
              <a:buFont typeface="Calibri" panose="020F0502020204030204" pitchFamily="34" charset="0"/>
              <a:buChar char="›"/>
              <a:defRPr sz="1800"/>
            </a:lvl6pPr>
          </a:lstStyle>
          <a:p>
            <a:pPr marL="0" marR="0" lvl="0" indent="0" algn="l" defTabSz="685800" rtl="0" eaLnBrk="1" fontAlgn="auto" latinLnBrk="0" hangingPunct="1">
              <a:lnSpc>
                <a:spcPct val="105000"/>
              </a:lnSpc>
              <a:spcBef>
                <a:spcPts val="450"/>
              </a:spcBef>
              <a:spcAft>
                <a:spcPts val="0"/>
              </a:spcAft>
              <a:buClrTx/>
              <a:buSzPct val="100000"/>
              <a:buFont typeface="Arial" panose="020B0604020202020204" pitchFamily="34" charset="0"/>
              <a:buNone/>
              <a:tabLst/>
              <a:defRPr/>
            </a:pPr>
            <a:r>
              <a:rPr lang="en-US"/>
              <a:t>The first text level has no bullet. Use Increase List Level and Decrease List Level icons in the Paragraph group on the Home tab to move between first level (no bullet) and second level (round bullet) text. Paragraph spacing is modified to 1.05 lines and 6 points before paragraph to accommodate text heavy slides. The text size will also shrink to fit within this placeholder.</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3" name="Slide Number Placeholder 2">
            <a:extLst>
              <a:ext uri="{FF2B5EF4-FFF2-40B4-BE49-F238E27FC236}">
                <a16:creationId xmlns:a16="http://schemas.microsoft.com/office/drawing/2014/main" id="{A51F26CF-1A48-794B-9C21-7C6E02560105}"/>
              </a:ext>
            </a:extLst>
          </p:cNvPr>
          <p:cNvSpPr>
            <a:spLocks noGrp="1"/>
          </p:cNvSpPr>
          <p:nvPr>
            <p:ph type="sldNum" sz="quarter" idx="17"/>
          </p:nvPr>
        </p:nvSpPr>
        <p:spPr/>
        <p:txBody>
          <a:bodyPr/>
          <a:lstStyle/>
          <a:p>
            <a:fld id="{58AE716E-68DD-2249-A7FA-8AEF0B14DF81}" type="slidenum">
              <a:rPr lang="en-US" smtClean="0"/>
              <a:pPr/>
              <a:t>‹#›</a:t>
            </a:fld>
            <a:endParaRPr lang="en-US"/>
          </a:p>
        </p:txBody>
      </p:sp>
      <p:sp>
        <p:nvSpPr>
          <p:cNvPr id="8" name="Source Placeholder">
            <a:extLst>
              <a:ext uri="{FF2B5EF4-FFF2-40B4-BE49-F238E27FC236}">
                <a16:creationId xmlns:a16="http://schemas.microsoft.com/office/drawing/2014/main" id="{9C6C14CB-B6F7-8A46-99AB-D48EB79F9B1B}"/>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a:t>Source: </a:t>
            </a:r>
            <a:r>
              <a:rPr lang="en-US"/>
              <a:t>Placeholder for sources and permissions (if needed).</a:t>
            </a:r>
          </a:p>
        </p:txBody>
      </p:sp>
      <p:sp>
        <p:nvSpPr>
          <p:cNvPr id="5" name="Title 4">
            <a:extLst>
              <a:ext uri="{FF2B5EF4-FFF2-40B4-BE49-F238E27FC236}">
                <a16:creationId xmlns:a16="http://schemas.microsoft.com/office/drawing/2014/main" id="{E31CB4A3-45AF-EF47-8BFC-558B24345D7A}"/>
              </a:ext>
            </a:extLst>
          </p:cNvPr>
          <p:cNvSpPr>
            <a:spLocks noGrp="1"/>
          </p:cNvSpPr>
          <p:nvPr>
            <p:ph type="title" hasCustomPrompt="1"/>
          </p:nvPr>
        </p:nvSpPr>
        <p:spPr>
          <a:xfrm>
            <a:off x="426230" y="65597"/>
            <a:ext cx="11369529" cy="518012"/>
          </a:xfrm>
        </p:spPr>
        <p:txBody>
          <a:bodyPr/>
          <a:lstStyle/>
          <a:p>
            <a:r>
              <a:rPr lang="en-US"/>
              <a:t>Text Heavy Layout for Instructional Text</a:t>
            </a:r>
          </a:p>
        </p:txBody>
      </p:sp>
    </p:spTree>
    <p:extLst>
      <p:ext uri="{BB962C8B-B14F-4D97-AF65-F5344CB8AC3E}">
        <p14:creationId xmlns:p14="http://schemas.microsoft.com/office/powerpoint/2010/main" val="1410645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0" name="Content Placeholder 39"/>
          <p:cNvSpPr>
            <a:spLocks noGrp="1"/>
          </p:cNvSpPr>
          <p:nvPr>
            <p:ph sz="quarter" idx="15" hasCustomPrompt="1"/>
          </p:nvPr>
        </p:nvSpPr>
        <p:spPr>
          <a:xfrm>
            <a:off x="457200" y="980023"/>
            <a:ext cx="11338560" cy="5009297"/>
          </a:xfrm>
        </p:spPr>
        <p:txBody>
          <a:body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2" name="Slide Number Placeholder 1">
            <a:extLst>
              <a:ext uri="{FF2B5EF4-FFF2-40B4-BE49-F238E27FC236}">
                <a16:creationId xmlns:a16="http://schemas.microsoft.com/office/drawing/2014/main" id="{2136835A-56E9-EE45-B1B0-9DD5E9A035FD}"/>
              </a:ext>
            </a:extLst>
          </p:cNvPr>
          <p:cNvSpPr>
            <a:spLocks noGrp="1"/>
          </p:cNvSpPr>
          <p:nvPr>
            <p:ph type="sldNum" sz="quarter" idx="17"/>
          </p:nvPr>
        </p:nvSpPr>
        <p:spPr/>
        <p:txBody>
          <a:bodyPr/>
          <a:lstStyle/>
          <a:p>
            <a:fld id="{58AE716E-68DD-2249-A7FA-8AEF0B14DF81}" type="slidenum">
              <a:rPr lang="en-US" smtClean="0"/>
              <a:pPr/>
              <a:t>‹#›</a:t>
            </a:fld>
            <a:endParaRPr lang="en-US"/>
          </a:p>
        </p:txBody>
      </p:sp>
      <p:sp>
        <p:nvSpPr>
          <p:cNvPr id="6" name="Source Placeholder">
            <a:extLst>
              <a:ext uri="{FF2B5EF4-FFF2-40B4-BE49-F238E27FC236}">
                <a16:creationId xmlns:a16="http://schemas.microsoft.com/office/drawing/2014/main" id="{0A175C98-CDFC-AA4D-9485-1FF4454D5C6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a:t>Source: </a:t>
            </a:r>
            <a:r>
              <a:rPr lang="en-US"/>
              <a:t>Placeholder for sources and permissions (if needed).</a:t>
            </a:r>
          </a:p>
        </p:txBody>
      </p:sp>
      <p:sp>
        <p:nvSpPr>
          <p:cNvPr id="5" name="Title 4">
            <a:extLst>
              <a:ext uri="{FF2B5EF4-FFF2-40B4-BE49-F238E27FC236}">
                <a16:creationId xmlns:a16="http://schemas.microsoft.com/office/drawing/2014/main" id="{00A1DC8C-D41E-334A-8354-0FD435937F19}"/>
              </a:ext>
            </a:extLst>
          </p:cNvPr>
          <p:cNvSpPr>
            <a:spLocks noGrp="1"/>
          </p:cNvSpPr>
          <p:nvPr>
            <p:ph type="title" hasCustomPrompt="1"/>
          </p:nvPr>
        </p:nvSpPr>
        <p:spPr>
          <a:xfrm>
            <a:off x="426230" y="65597"/>
            <a:ext cx="11369529" cy="518012"/>
          </a:xfrm>
        </p:spPr>
        <p:txBody>
          <a:bodyPr/>
          <a:lstStyle/>
          <a:p>
            <a:r>
              <a:rPr lang="en-US"/>
              <a:t>The Title and Content Layout Is Used for Bullet Lists, Tables, Graphs, SmartArt, or Pictures</a:t>
            </a:r>
          </a:p>
        </p:txBody>
      </p:sp>
    </p:spTree>
    <p:extLst>
      <p:ext uri="{BB962C8B-B14F-4D97-AF65-F5344CB8AC3E}">
        <p14:creationId xmlns:p14="http://schemas.microsoft.com/office/powerpoint/2010/main" val="3042242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Left Content"/>
          <p:cNvSpPr>
            <a:spLocks noGrp="1"/>
          </p:cNvSpPr>
          <p:nvPr>
            <p:ph sz="half" idx="1" hasCustomPrompt="1"/>
          </p:nvPr>
        </p:nvSpPr>
        <p:spPr>
          <a:xfrm>
            <a:off x="457200" y="980023"/>
            <a:ext cx="5568696" cy="5009297"/>
          </a:xfrm>
        </p:spPr>
        <p:txBody>
          <a:bodyPr/>
          <a:lstStyle>
            <a:lvl1pPr>
              <a:defRPr/>
            </a:lvl1p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4" name="Right Content"/>
          <p:cNvSpPr>
            <a:spLocks noGrp="1"/>
          </p:cNvSpPr>
          <p:nvPr>
            <p:ph sz="half" idx="2" hasCustomPrompt="1"/>
          </p:nvPr>
        </p:nvSpPr>
        <p:spPr>
          <a:xfrm>
            <a:off x="6227064" y="980023"/>
            <a:ext cx="5568696" cy="5009297"/>
          </a:xfrm>
        </p:spPr>
        <p:txBody>
          <a:bodyPr/>
          <a:lstStyle>
            <a:lvl1pPr>
              <a:defRPr/>
            </a:lvl1p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2" name="Slide Number Placeholder 1">
            <a:extLst>
              <a:ext uri="{FF2B5EF4-FFF2-40B4-BE49-F238E27FC236}">
                <a16:creationId xmlns:a16="http://schemas.microsoft.com/office/drawing/2014/main" id="{C8D6A8D6-00BE-5D43-B065-490719221EAB}"/>
              </a:ext>
            </a:extLst>
          </p:cNvPr>
          <p:cNvSpPr>
            <a:spLocks noGrp="1"/>
          </p:cNvSpPr>
          <p:nvPr>
            <p:ph type="sldNum" sz="quarter" idx="17"/>
          </p:nvPr>
        </p:nvSpPr>
        <p:spPr/>
        <p:txBody>
          <a:bodyPr/>
          <a:lstStyle/>
          <a:p>
            <a:fld id="{58AE716E-68DD-2249-A7FA-8AEF0B14DF81}" type="slidenum">
              <a:rPr lang="en-US" smtClean="0"/>
              <a:pPr/>
              <a:t>‹#›</a:t>
            </a:fld>
            <a:endParaRPr lang="en-US"/>
          </a:p>
        </p:txBody>
      </p:sp>
      <p:sp>
        <p:nvSpPr>
          <p:cNvPr id="7" name="Source Placeholder">
            <a:extLst>
              <a:ext uri="{FF2B5EF4-FFF2-40B4-BE49-F238E27FC236}">
                <a16:creationId xmlns:a16="http://schemas.microsoft.com/office/drawing/2014/main" id="{45527EC8-1222-F949-905C-A0AF786DFD73}"/>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a:t>Source: </a:t>
            </a:r>
            <a:r>
              <a:rPr lang="en-US"/>
              <a:t>Placeholder for sources and permissions (if needed).</a:t>
            </a:r>
          </a:p>
        </p:txBody>
      </p:sp>
      <p:sp>
        <p:nvSpPr>
          <p:cNvPr id="10" name="Title 9">
            <a:extLst>
              <a:ext uri="{FF2B5EF4-FFF2-40B4-BE49-F238E27FC236}">
                <a16:creationId xmlns:a16="http://schemas.microsoft.com/office/drawing/2014/main" id="{96CE85D6-07A6-764C-935E-9845D6301AED}"/>
              </a:ext>
            </a:extLst>
          </p:cNvPr>
          <p:cNvSpPr>
            <a:spLocks noGrp="1"/>
          </p:cNvSpPr>
          <p:nvPr>
            <p:ph type="title" hasCustomPrompt="1"/>
          </p:nvPr>
        </p:nvSpPr>
        <p:spPr>
          <a:xfrm>
            <a:off x="426230" y="65597"/>
            <a:ext cx="11369529" cy="518012"/>
          </a:xfrm>
        </p:spPr>
        <p:txBody>
          <a:bodyPr/>
          <a:lstStyle/>
          <a:p>
            <a:r>
              <a:rPr lang="en-US"/>
              <a:t>The Two Content Layout Can Have a Bullet List, Table, Graph, SmartArt, or Picture on Either Side</a:t>
            </a:r>
          </a:p>
        </p:txBody>
      </p:sp>
    </p:spTree>
    <p:extLst>
      <p:ext uri="{BB962C8B-B14F-4D97-AF65-F5344CB8AC3E}">
        <p14:creationId xmlns:p14="http://schemas.microsoft.com/office/powerpoint/2010/main" val="20663915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irst Level No Bullet">
    <p:spTree>
      <p:nvGrpSpPr>
        <p:cNvPr id="1" name=""/>
        <p:cNvGrpSpPr/>
        <p:nvPr/>
      </p:nvGrpSpPr>
      <p:grpSpPr>
        <a:xfrm>
          <a:off x="0" y="0"/>
          <a:ext cx="0" cy="0"/>
          <a:chOff x="0" y="0"/>
          <a:chExt cx="0" cy="0"/>
        </a:xfrm>
      </p:grpSpPr>
      <p:sp>
        <p:nvSpPr>
          <p:cNvPr id="4" name="Content Placeholder 3"/>
          <p:cNvSpPr>
            <a:spLocks noGrp="1"/>
          </p:cNvSpPr>
          <p:nvPr>
            <p:ph sz="quarter" idx="14" hasCustomPrompt="1"/>
          </p:nvPr>
        </p:nvSpPr>
        <p:spPr>
          <a:xfrm>
            <a:off x="457200" y="980023"/>
            <a:ext cx="11338560" cy="5009297"/>
          </a:xfrm>
        </p:spPr>
        <p:txBody>
          <a:bodyPr>
            <a:noAutofit/>
          </a:bodyPr>
          <a:lstStyle>
            <a:lvl1pPr marL="0" indent="0">
              <a:lnSpc>
                <a:spcPct val="125000"/>
              </a:lnSpc>
              <a:spcBef>
                <a:spcPts val="1800"/>
              </a:spcBef>
              <a:buClr>
                <a:schemeClr val="tx1"/>
              </a:buClr>
              <a:buNone/>
              <a:defRPr sz="2000">
                <a:solidFill>
                  <a:schemeClr val="tx1"/>
                </a:solidFill>
              </a:defRPr>
            </a:lvl1pPr>
            <a:lvl2pPr marL="320040" indent="-320040">
              <a:lnSpc>
                <a:spcPct val="125000"/>
              </a:lnSpc>
              <a:spcBef>
                <a:spcPts val="1800"/>
              </a:spcBef>
              <a:buClr>
                <a:schemeClr val="tx1"/>
              </a:buClr>
              <a:buFont typeface="Times New Roman" panose="02020603050405020304" pitchFamily="18" charset="0"/>
              <a:buChar char="•"/>
              <a:defRPr sz="2000">
                <a:solidFill>
                  <a:schemeClr val="tx1"/>
                </a:solidFill>
              </a:defRPr>
            </a:lvl2pPr>
            <a:lvl3pPr marL="640080" indent="-320040">
              <a:lnSpc>
                <a:spcPct val="125000"/>
              </a:lnSpc>
              <a:spcBef>
                <a:spcPts val="1800"/>
              </a:spcBef>
              <a:buClr>
                <a:schemeClr val="tx1"/>
              </a:buClr>
              <a:buFont typeface="Arial Narrow" panose="020B0606020202030204" pitchFamily="34" charset="0"/>
              <a:buChar char="–"/>
              <a:defRPr sz="2000">
                <a:solidFill>
                  <a:schemeClr val="tx1"/>
                </a:solidFill>
              </a:defRPr>
            </a:lvl3pPr>
            <a:lvl4pPr marL="960120" indent="-320040">
              <a:lnSpc>
                <a:spcPct val="125000"/>
              </a:lnSpc>
              <a:spcBef>
                <a:spcPts val="1800"/>
              </a:spcBef>
              <a:buClr>
                <a:schemeClr val="tx1"/>
              </a:buClr>
              <a:buFont typeface="Arial Narrow" panose="020B0606020202030204" pitchFamily="34" charset="0"/>
              <a:buChar char="»"/>
              <a:defRPr sz="2000">
                <a:solidFill>
                  <a:schemeClr val="tx1"/>
                </a:solidFill>
              </a:defRPr>
            </a:lvl4pPr>
            <a:lvl5pPr marL="1280160" indent="-320040">
              <a:lnSpc>
                <a:spcPct val="125000"/>
              </a:lnSpc>
              <a:spcBef>
                <a:spcPts val="1800"/>
              </a:spcBef>
              <a:buClr>
                <a:schemeClr val="tx1"/>
              </a:buClr>
              <a:buFont typeface="Arial Narrow" panose="020B0606020202030204" pitchFamily="34" charset="0"/>
              <a:buChar char="◦"/>
              <a:defRPr sz="2000">
                <a:solidFill>
                  <a:schemeClr val="tx1"/>
                </a:solidFill>
              </a:defRPr>
            </a:lvl5pPr>
            <a:lvl6pPr marL="1600200" indent="-320040">
              <a:lnSpc>
                <a:spcPct val="125000"/>
              </a:lnSpc>
              <a:spcBef>
                <a:spcPts val="1800"/>
              </a:spcBef>
              <a:buClr>
                <a:schemeClr val="tx1"/>
              </a:buClr>
              <a:buFont typeface="Arial Narrow" panose="020B0606020202030204" pitchFamily="34" charset="0"/>
              <a:buChar char="›"/>
              <a:defRPr sz="2000" baseline="0">
                <a:solidFill>
                  <a:schemeClr val="tx1"/>
                </a:solidFill>
              </a:defRPr>
            </a:lvl6pPr>
          </a:lstStyle>
          <a:p>
            <a:pPr lvl="0"/>
            <a:r>
              <a:rPr lang="en-US"/>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3" name="Slide Number Placeholder 2">
            <a:extLst>
              <a:ext uri="{FF2B5EF4-FFF2-40B4-BE49-F238E27FC236}">
                <a16:creationId xmlns:a16="http://schemas.microsoft.com/office/drawing/2014/main" id="{32ABFD87-0274-934C-BAF8-C5C56759CF24}"/>
              </a:ext>
            </a:extLst>
          </p:cNvPr>
          <p:cNvSpPr>
            <a:spLocks noGrp="1"/>
          </p:cNvSpPr>
          <p:nvPr>
            <p:ph type="sldNum" sz="quarter" idx="17"/>
          </p:nvPr>
        </p:nvSpPr>
        <p:spPr/>
        <p:txBody>
          <a:bodyPr/>
          <a:lstStyle/>
          <a:p>
            <a:fld id="{58AE716E-68DD-2249-A7FA-8AEF0B14DF81}" type="slidenum">
              <a:rPr lang="en-US" smtClean="0"/>
              <a:pPr/>
              <a:t>‹#›</a:t>
            </a:fld>
            <a:endParaRPr lang="en-US"/>
          </a:p>
        </p:txBody>
      </p:sp>
      <p:sp>
        <p:nvSpPr>
          <p:cNvPr id="6" name="Source Placeholder">
            <a:extLst>
              <a:ext uri="{FF2B5EF4-FFF2-40B4-BE49-F238E27FC236}">
                <a16:creationId xmlns:a16="http://schemas.microsoft.com/office/drawing/2014/main" id="{96B7CE75-C247-5442-9E44-15220416207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a:t>Source: </a:t>
            </a:r>
            <a:r>
              <a:rPr lang="en-US"/>
              <a:t>Placeholder for sources and permissions (if needed).</a:t>
            </a:r>
          </a:p>
        </p:txBody>
      </p:sp>
      <p:sp>
        <p:nvSpPr>
          <p:cNvPr id="10" name="Title 9">
            <a:extLst>
              <a:ext uri="{FF2B5EF4-FFF2-40B4-BE49-F238E27FC236}">
                <a16:creationId xmlns:a16="http://schemas.microsoft.com/office/drawing/2014/main" id="{DD45E51C-5E98-2343-A611-87D4F71B7A49}"/>
              </a:ext>
            </a:extLst>
          </p:cNvPr>
          <p:cNvSpPr>
            <a:spLocks noGrp="1"/>
          </p:cNvSpPr>
          <p:nvPr>
            <p:ph type="title" hasCustomPrompt="1"/>
          </p:nvPr>
        </p:nvSpPr>
        <p:spPr>
          <a:xfrm>
            <a:off x="426230" y="65597"/>
            <a:ext cx="11369529" cy="518012"/>
          </a:xfrm>
        </p:spPr>
        <p:txBody>
          <a:bodyPr/>
          <a:lstStyle/>
          <a:p>
            <a:r>
              <a:rPr lang="en-US"/>
              <a:t>First Level No Bullet Layout</a:t>
            </a:r>
          </a:p>
        </p:txBody>
      </p:sp>
    </p:spTree>
    <p:extLst>
      <p:ext uri="{BB962C8B-B14F-4D97-AF65-F5344CB8AC3E}">
        <p14:creationId xmlns:p14="http://schemas.microsoft.com/office/powerpoint/2010/main" val="2681779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bject With Lead-in Text">
    <p:spTree>
      <p:nvGrpSpPr>
        <p:cNvPr id="1" name=""/>
        <p:cNvGrpSpPr/>
        <p:nvPr/>
      </p:nvGrpSpPr>
      <p:grpSpPr>
        <a:xfrm>
          <a:off x="0" y="0"/>
          <a:ext cx="0" cy="0"/>
          <a:chOff x="0" y="0"/>
          <a:chExt cx="0" cy="0"/>
        </a:xfrm>
      </p:grpSpPr>
      <p:sp>
        <p:nvSpPr>
          <p:cNvPr id="5" name="Content Placeholder 4"/>
          <p:cNvSpPr>
            <a:spLocks noGrp="1"/>
          </p:cNvSpPr>
          <p:nvPr>
            <p:ph sz="quarter" idx="17" hasCustomPrompt="1"/>
          </p:nvPr>
        </p:nvSpPr>
        <p:spPr>
          <a:xfrm>
            <a:off x="457200" y="2312348"/>
            <a:ext cx="11338560" cy="3705963"/>
          </a:xfrm>
        </p:spPr>
        <p:txBody>
          <a:bodyPr>
            <a:normAutofit/>
          </a:bodyPr>
          <a:lstStyle>
            <a:lvl1pPr>
              <a:lnSpc>
                <a:spcPct val="105000"/>
              </a:lnSpc>
              <a:spcBef>
                <a:spcPts val="450"/>
              </a:spcBef>
              <a:defRPr sz="1800"/>
            </a:lvl1pPr>
            <a:lvl2pPr>
              <a:lnSpc>
                <a:spcPct val="105000"/>
              </a:lnSpc>
              <a:spcBef>
                <a:spcPts val="450"/>
              </a:spcBef>
              <a:defRPr sz="1800"/>
            </a:lvl2pPr>
            <a:lvl3pPr>
              <a:lnSpc>
                <a:spcPct val="105000"/>
              </a:lnSpc>
              <a:spcBef>
                <a:spcPts val="450"/>
              </a:spcBef>
              <a:defRPr sz="1800"/>
            </a:lvl3pPr>
            <a:lvl4pPr>
              <a:lnSpc>
                <a:spcPct val="105000"/>
              </a:lnSpc>
              <a:spcBef>
                <a:spcPts val="450"/>
              </a:spcBef>
              <a:defRPr sz="1800"/>
            </a:lvl4pPr>
            <a:lvl5pPr>
              <a:lnSpc>
                <a:spcPct val="105000"/>
              </a:lnSpc>
              <a:spcBef>
                <a:spcPts val="450"/>
              </a:spcBef>
              <a:defRPr sz="1800"/>
            </a:lvl5pPr>
          </a:lstStyle>
          <a:p>
            <a:pPr lvl="0"/>
            <a:r>
              <a:rPr lang="en-US"/>
              <a:t>Click on an icon below to insert a table, graph, SmartArt object, or picture. For tables, enter the number of columns and rows, and click OK. Table columns are left aligned by default. Manually center align columns of numbers. The default table design is Medium Style 2 - Accent 4.</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5" hasCustomPrompt="1"/>
          </p:nvPr>
        </p:nvSpPr>
        <p:spPr>
          <a:xfrm>
            <a:off x="457200" y="986467"/>
            <a:ext cx="11338560" cy="1273170"/>
          </a:xfrm>
        </p:spPr>
        <p:txBody>
          <a:bodyPr>
            <a:normAutofit/>
          </a:bodyPr>
          <a:lstStyle>
            <a:lvl1pPr marL="0" indent="0">
              <a:lnSpc>
                <a:spcPct val="105000"/>
              </a:lnSpc>
              <a:spcBef>
                <a:spcPts val="0"/>
              </a:spcBef>
              <a:buNone/>
              <a:defRPr sz="1800" baseline="0"/>
            </a:lvl1pPr>
            <a:lvl2pPr>
              <a:defRPr sz="1350"/>
            </a:lvl2pPr>
            <a:lvl3pPr>
              <a:defRPr sz="1350"/>
            </a:lvl3pPr>
            <a:lvl4pPr>
              <a:defRPr sz="1350"/>
            </a:lvl4pPr>
            <a:lvl5pPr>
              <a:defRPr sz="1350"/>
            </a:lvl5pPr>
          </a:lstStyle>
          <a:p>
            <a:pPr lvl="0"/>
            <a:r>
              <a:rPr lang="en-US"/>
              <a:t>Click here to add a short lead-in paragraph. Text will shrink to fit this placeholder.</a:t>
            </a:r>
          </a:p>
        </p:txBody>
      </p:sp>
      <p:sp>
        <p:nvSpPr>
          <p:cNvPr id="2" name="Slide Number Placeholder 1">
            <a:extLst>
              <a:ext uri="{FF2B5EF4-FFF2-40B4-BE49-F238E27FC236}">
                <a16:creationId xmlns:a16="http://schemas.microsoft.com/office/drawing/2014/main" id="{2BFB0829-9685-F248-860C-9484671F053B}"/>
              </a:ext>
            </a:extLst>
          </p:cNvPr>
          <p:cNvSpPr>
            <a:spLocks noGrp="1"/>
          </p:cNvSpPr>
          <p:nvPr>
            <p:ph type="sldNum" sz="quarter" idx="18"/>
          </p:nvPr>
        </p:nvSpPr>
        <p:spPr/>
        <p:txBody>
          <a:bodyPr/>
          <a:lstStyle/>
          <a:p>
            <a:fld id="{58AE716E-68DD-2249-A7FA-8AEF0B14DF81}" type="slidenum">
              <a:rPr lang="en-US" smtClean="0"/>
              <a:pPr/>
              <a:t>‹#›</a:t>
            </a:fld>
            <a:endParaRPr lang="en-US"/>
          </a:p>
        </p:txBody>
      </p:sp>
      <p:sp>
        <p:nvSpPr>
          <p:cNvPr id="7" name="Source Placeholder">
            <a:extLst>
              <a:ext uri="{FF2B5EF4-FFF2-40B4-BE49-F238E27FC236}">
                <a16:creationId xmlns:a16="http://schemas.microsoft.com/office/drawing/2014/main" id="{E2121428-62BC-4147-BDE1-A15E6E2B6A46}"/>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a:t>Source: </a:t>
            </a:r>
            <a:r>
              <a:rPr lang="en-US"/>
              <a:t>Placeholder for sources and permissions (if needed).</a:t>
            </a:r>
          </a:p>
        </p:txBody>
      </p:sp>
      <p:sp>
        <p:nvSpPr>
          <p:cNvPr id="6" name="Title 5">
            <a:extLst>
              <a:ext uri="{FF2B5EF4-FFF2-40B4-BE49-F238E27FC236}">
                <a16:creationId xmlns:a16="http://schemas.microsoft.com/office/drawing/2014/main" id="{B3D4FF62-E393-0B4D-9D66-77CFE070294B}"/>
              </a:ext>
            </a:extLst>
          </p:cNvPr>
          <p:cNvSpPr>
            <a:spLocks noGrp="1"/>
          </p:cNvSpPr>
          <p:nvPr>
            <p:ph type="title" hasCustomPrompt="1"/>
          </p:nvPr>
        </p:nvSpPr>
        <p:spPr>
          <a:xfrm>
            <a:off x="426230" y="65597"/>
            <a:ext cx="11369529" cy="518012"/>
          </a:xfrm>
        </p:spPr>
        <p:txBody>
          <a:bodyPr/>
          <a:lstStyle/>
          <a:p>
            <a:r>
              <a:rPr lang="en-US"/>
              <a:t>Object With Lead-In Text Layout Is Used With Tables, Graphs, SmartArt, or Pictures</a:t>
            </a:r>
          </a:p>
        </p:txBody>
      </p:sp>
    </p:spTree>
    <p:extLst>
      <p:ext uri="{BB962C8B-B14F-4D97-AF65-F5344CB8AC3E}">
        <p14:creationId xmlns:p14="http://schemas.microsoft.com/office/powerpoint/2010/main" val="3278912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Gray Background">
    <p:spTree>
      <p:nvGrpSpPr>
        <p:cNvPr id="1" name=""/>
        <p:cNvGrpSpPr/>
        <p:nvPr/>
      </p:nvGrpSpPr>
      <p:grpSpPr>
        <a:xfrm>
          <a:off x="0" y="0"/>
          <a:ext cx="0" cy="0"/>
          <a:chOff x="0" y="0"/>
          <a:chExt cx="0" cy="0"/>
        </a:xfrm>
      </p:grpSpPr>
      <p:sp>
        <p:nvSpPr>
          <p:cNvPr id="19" name="grey box">
            <a:extLst>
              <a:ext uri="{FF2B5EF4-FFF2-40B4-BE49-F238E27FC236}">
                <a16:creationId xmlns:a16="http://schemas.microsoft.com/office/drawing/2014/main" id="{CBFA34EE-E1A1-E740-B1CC-7BC9729CA282}"/>
              </a:ext>
            </a:extLst>
          </p:cNvPr>
          <p:cNvSpPr/>
          <p:nvPr userDrawn="1"/>
        </p:nvSpPr>
        <p:spPr>
          <a:xfrm>
            <a:off x="0" y="691717"/>
            <a:ext cx="12192000" cy="6166283"/>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a:latin typeface="Calibri"/>
            </a:endParaRPr>
          </a:p>
        </p:txBody>
      </p:sp>
      <p:grpSp>
        <p:nvGrpSpPr>
          <p:cNvPr id="12" name="Group 11">
            <a:extLst>
              <a:ext uri="{FF2B5EF4-FFF2-40B4-BE49-F238E27FC236}">
                <a16:creationId xmlns:a16="http://schemas.microsoft.com/office/drawing/2014/main" id="{B871DF32-E928-4042-A084-B30EDE63F749}"/>
              </a:ext>
            </a:extLst>
          </p:cNvPr>
          <p:cNvGrpSpPr/>
          <p:nvPr userDrawn="1"/>
        </p:nvGrpSpPr>
        <p:grpSpPr>
          <a:xfrm>
            <a:off x="0" y="6220502"/>
            <a:ext cx="12192000" cy="637498"/>
            <a:chOff x="0" y="6220502"/>
            <a:chExt cx="9144000" cy="637498"/>
          </a:xfrm>
        </p:grpSpPr>
        <p:sp>
          <p:nvSpPr>
            <p:cNvPr id="13" name="Rectangle 12">
              <a:extLst>
                <a:ext uri="{FF2B5EF4-FFF2-40B4-BE49-F238E27FC236}">
                  <a16:creationId xmlns:a16="http://schemas.microsoft.com/office/drawing/2014/main" id="{35E61658-FA24-2B41-BE4F-E6300BBC9633}"/>
                </a:ext>
              </a:extLst>
            </p:cNvPr>
            <p:cNvSpPr/>
            <p:nvPr userDrawn="1"/>
          </p:nvSpPr>
          <p:spPr>
            <a:xfrm>
              <a:off x="0" y="6220502"/>
              <a:ext cx="9144000" cy="1306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14" name="Rectangle 13">
              <a:extLst>
                <a:ext uri="{FF2B5EF4-FFF2-40B4-BE49-F238E27FC236}">
                  <a16:creationId xmlns:a16="http://schemas.microsoft.com/office/drawing/2014/main" id="{19936FAA-9F94-EE4D-86BC-7116BE4F4599}"/>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grpSp>
      <p:sp>
        <p:nvSpPr>
          <p:cNvPr id="20" name="Rectangle 19">
            <a:extLst>
              <a:ext uri="{FF2B5EF4-FFF2-40B4-BE49-F238E27FC236}">
                <a16:creationId xmlns:a16="http://schemas.microsoft.com/office/drawing/2014/main" id="{85EA9511-D377-1248-92AC-0B075E7296BA}"/>
              </a:ext>
            </a:extLst>
          </p:cNvPr>
          <p:cNvSpPr/>
          <p:nvPr userDrawn="1"/>
        </p:nvSpPr>
        <p:spPr>
          <a:xfrm>
            <a:off x="0" y="645999"/>
            <a:ext cx="12191021" cy="4571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10" name="Text Placeholder"/>
          <p:cNvSpPr>
            <a:spLocks noGrp="1"/>
          </p:cNvSpPr>
          <p:nvPr>
            <p:ph idx="1" hasCustomPrompt="1"/>
          </p:nvPr>
        </p:nvSpPr>
        <p:spPr>
          <a:xfrm>
            <a:off x="457199" y="980023"/>
            <a:ext cx="11338560" cy="5009297"/>
          </a:xfrm>
          <a:prstGeom prst="rect">
            <a:avLst/>
          </a:prstGeom>
          <a:ln>
            <a:noFill/>
          </a:ln>
        </p:spPr>
        <p:txBody>
          <a:bodyPr vert="horz" lIns="0" tIns="0" rIns="0" bIns="0" rtlCol="0">
            <a:normAutofit/>
          </a:bodyPr>
          <a:lstStyle>
            <a:lvl1pPr>
              <a:lnSpc>
                <a:spcPct val="125000"/>
              </a:lnSpc>
              <a:spcBef>
                <a:spcPts val="1800"/>
              </a:spcBef>
              <a:defRPr/>
            </a:lvl1pPr>
            <a:lvl2pPr>
              <a:lnSpc>
                <a:spcPct val="125000"/>
              </a:lnSpc>
              <a:spcBef>
                <a:spcPts val="1800"/>
              </a:spcBef>
              <a:defRPr/>
            </a:lvl2pPr>
            <a:lvl3pPr>
              <a:lnSpc>
                <a:spcPct val="125000"/>
              </a:lnSpc>
              <a:spcBef>
                <a:spcPts val="1800"/>
              </a:spcBef>
              <a:defRPr/>
            </a:lvl3pPr>
            <a:lvl4pPr>
              <a:lnSpc>
                <a:spcPct val="125000"/>
              </a:lnSpc>
              <a:spcBef>
                <a:spcPts val="1800"/>
              </a:spcBef>
              <a:defRPr/>
            </a:lvl4pPr>
            <a:lvl5pPr>
              <a:lnSpc>
                <a:spcPct val="125000"/>
              </a:lnSpc>
              <a:spcBef>
                <a:spcPts val="1800"/>
              </a:spcBef>
              <a:defRPr/>
            </a:lvl5pPr>
          </a:lstStyle>
          <a:p>
            <a:pPr lvl="0"/>
            <a:r>
              <a:rPr lang="en-US"/>
              <a:t>Click here to add bulleted text, or click on an icon below to add a table, graph, SmartArt object, or picture. </a:t>
            </a:r>
          </a:p>
          <a:p>
            <a:pPr lvl="1"/>
            <a:r>
              <a:rPr lang="en-US"/>
              <a:t>Second level</a:t>
            </a:r>
          </a:p>
          <a:p>
            <a:pPr lvl="2"/>
            <a:r>
              <a:rPr lang="en-US"/>
              <a:t>Third level</a:t>
            </a:r>
          </a:p>
          <a:p>
            <a:pPr lvl="3"/>
            <a:r>
              <a:rPr lang="en-US"/>
              <a:t>Fourth level</a:t>
            </a:r>
          </a:p>
          <a:p>
            <a:pPr lvl="4"/>
            <a:r>
              <a:rPr lang="en-US"/>
              <a:t>Fifth level</a:t>
            </a:r>
          </a:p>
        </p:txBody>
      </p:sp>
      <p:sp>
        <p:nvSpPr>
          <p:cNvPr id="2" name="Slide Number Placeholder 1">
            <a:extLst>
              <a:ext uri="{FF2B5EF4-FFF2-40B4-BE49-F238E27FC236}">
                <a16:creationId xmlns:a16="http://schemas.microsoft.com/office/drawing/2014/main" id="{4847D359-AF11-D24A-860E-342B936157CF}"/>
              </a:ext>
            </a:extLst>
          </p:cNvPr>
          <p:cNvSpPr>
            <a:spLocks noGrp="1"/>
          </p:cNvSpPr>
          <p:nvPr userDrawn="1">
            <p:ph type="sldNum" sz="quarter" idx="17"/>
          </p:nvPr>
        </p:nvSpPr>
        <p:spPr/>
        <p:txBody>
          <a:bodyPr/>
          <a:lstStyle>
            <a:lvl1pPr>
              <a:defRPr>
                <a:solidFill>
                  <a:schemeClr val="bg1"/>
                </a:solidFill>
              </a:defRPr>
            </a:lvl1pPr>
          </a:lstStyle>
          <a:p>
            <a:fld id="{58AE716E-68DD-2249-A7FA-8AEF0B14DF81}" type="slidenum">
              <a:rPr lang="en-US" smtClean="0"/>
              <a:pPr/>
              <a:t>‹#›</a:t>
            </a:fld>
            <a:endParaRPr lang="en-US"/>
          </a:p>
        </p:txBody>
      </p:sp>
      <p:sp>
        <p:nvSpPr>
          <p:cNvPr id="16" name="Source Placeholder">
            <a:extLst>
              <a:ext uri="{FF2B5EF4-FFF2-40B4-BE49-F238E27FC236}">
                <a16:creationId xmlns:a16="http://schemas.microsoft.com/office/drawing/2014/main" id="{88F5B38B-1087-4545-99BD-B82D17B75A31}"/>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a:t>Source: </a:t>
            </a:r>
            <a:r>
              <a:rPr lang="en-US"/>
              <a:t>Placeholder for sources and permissions (if needed).</a:t>
            </a:r>
          </a:p>
        </p:txBody>
      </p:sp>
      <p:sp>
        <p:nvSpPr>
          <p:cNvPr id="5" name="Title 4">
            <a:extLst>
              <a:ext uri="{FF2B5EF4-FFF2-40B4-BE49-F238E27FC236}">
                <a16:creationId xmlns:a16="http://schemas.microsoft.com/office/drawing/2014/main" id="{1AA68DD1-477D-D349-866E-EDFB8D2D3C29}"/>
              </a:ext>
            </a:extLst>
          </p:cNvPr>
          <p:cNvSpPr>
            <a:spLocks noGrp="1"/>
          </p:cNvSpPr>
          <p:nvPr>
            <p:ph type="title" hasCustomPrompt="1"/>
          </p:nvPr>
        </p:nvSpPr>
        <p:spPr>
          <a:xfrm>
            <a:off x="426231" y="65597"/>
            <a:ext cx="11369528" cy="518012"/>
          </a:xfrm>
        </p:spPr>
        <p:txBody>
          <a:bodyPr/>
          <a:lstStyle>
            <a:lvl1pPr>
              <a:defRPr>
                <a:solidFill>
                  <a:schemeClr val="accent1"/>
                </a:solidFill>
              </a:defRPr>
            </a:lvl1pPr>
          </a:lstStyle>
          <a:p>
            <a:r>
              <a:rPr lang="en-US"/>
              <a:t>Colored Background, Title and Content Layout</a:t>
            </a:r>
          </a:p>
        </p:txBody>
      </p:sp>
      <p:pic>
        <p:nvPicPr>
          <p:cNvPr id="24" name="Picture 23" descr="A picture containing drawing&#10;&#10;Description automatically generated">
            <a:extLst>
              <a:ext uri="{FF2B5EF4-FFF2-40B4-BE49-F238E27FC236}">
                <a16:creationId xmlns:a16="http://schemas.microsoft.com/office/drawing/2014/main" id="{796A740D-32D9-C64D-A2FC-3E2C1EB050A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25555341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578E86C-6F28-6C45-BC4D-02B9A2D44320}"/>
              </a:ext>
            </a:extLst>
          </p:cNvPr>
          <p:cNvGrpSpPr/>
          <p:nvPr userDrawn="1"/>
        </p:nvGrpSpPr>
        <p:grpSpPr>
          <a:xfrm>
            <a:off x="0" y="-6495"/>
            <a:ext cx="12192000" cy="709619"/>
            <a:chOff x="0" y="-6495"/>
            <a:chExt cx="9144000" cy="709619"/>
          </a:xfrm>
        </p:grpSpPr>
        <p:sp>
          <p:nvSpPr>
            <p:cNvPr id="10" name="grey box">
              <a:extLst>
                <a:ext uri="{FF2B5EF4-FFF2-40B4-BE49-F238E27FC236}">
                  <a16:creationId xmlns:a16="http://schemas.microsoft.com/office/drawing/2014/main" id="{3DB2328E-2C31-244E-B564-C2C5D77DA5F0}"/>
                </a:ext>
              </a:extLst>
            </p:cNvPr>
            <p:cNvSpPr/>
            <p:nvPr userDrawn="1"/>
          </p:nvSpPr>
          <p:spPr>
            <a:xfrm>
              <a:off x="0" y="-6495"/>
              <a:ext cx="9144000" cy="6879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Calibri"/>
              </a:endParaRPr>
            </a:p>
          </p:txBody>
        </p:sp>
        <p:sp>
          <p:nvSpPr>
            <p:cNvPr id="11" name="Rectangle 10">
              <a:extLst>
                <a:ext uri="{FF2B5EF4-FFF2-40B4-BE49-F238E27FC236}">
                  <a16:creationId xmlns:a16="http://schemas.microsoft.com/office/drawing/2014/main" id="{E00D7377-2ACC-B54D-B4A3-57D68740CE5B}"/>
                </a:ext>
              </a:extLst>
            </p:cNvPr>
            <p:cNvSpPr/>
            <p:nvPr userDrawn="1"/>
          </p:nvSpPr>
          <p:spPr>
            <a:xfrm>
              <a:off x="0" y="657405"/>
              <a:ext cx="9143266" cy="45719"/>
            </a:xfrm>
            <a:prstGeom prst="rect">
              <a:avLst/>
            </a:prstGeom>
            <a:solidFill>
              <a:srgbClr val="35A0C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grpSp>
      <p:grpSp>
        <p:nvGrpSpPr>
          <p:cNvPr id="7" name="Group 6">
            <a:extLst>
              <a:ext uri="{FF2B5EF4-FFF2-40B4-BE49-F238E27FC236}">
                <a16:creationId xmlns:a16="http://schemas.microsoft.com/office/drawing/2014/main" id="{24B73ED8-8D33-C14E-B255-E2BA9FAC395F}"/>
              </a:ext>
            </a:extLst>
          </p:cNvPr>
          <p:cNvGrpSpPr/>
          <p:nvPr userDrawn="1"/>
        </p:nvGrpSpPr>
        <p:grpSpPr>
          <a:xfrm>
            <a:off x="0" y="6220502"/>
            <a:ext cx="12192000" cy="637498"/>
            <a:chOff x="0" y="6220502"/>
            <a:chExt cx="12192000" cy="637498"/>
          </a:xfrm>
        </p:grpSpPr>
        <p:sp>
          <p:nvSpPr>
            <p:cNvPr id="17" name="Rectangle 16">
              <a:extLst>
                <a:ext uri="{FF2B5EF4-FFF2-40B4-BE49-F238E27FC236}">
                  <a16:creationId xmlns:a16="http://schemas.microsoft.com/office/drawing/2014/main" id="{0E556F51-00D1-0E48-8880-711F2D9681BA}"/>
                </a:ext>
              </a:extLst>
            </p:cNvPr>
            <p:cNvSpPr/>
            <p:nvPr userDrawn="1"/>
          </p:nvSpPr>
          <p:spPr>
            <a:xfrm>
              <a:off x="0" y="6220502"/>
              <a:ext cx="12192000" cy="13060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18" name="Rectangle 17">
              <a:extLst>
                <a:ext uri="{FF2B5EF4-FFF2-40B4-BE49-F238E27FC236}">
                  <a16:creationId xmlns:a16="http://schemas.microsoft.com/office/drawing/2014/main" id="{4C74E900-82D4-DC48-A925-B9CB5A7C6B97}"/>
                </a:ext>
              </a:extLst>
            </p:cNvPr>
            <p:cNvSpPr/>
            <p:nvPr userDrawn="1"/>
          </p:nvSpPr>
          <p:spPr>
            <a:xfrm>
              <a:off x="0" y="6275394"/>
              <a:ext cx="12192000" cy="5826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grpSp>
      <p:sp>
        <p:nvSpPr>
          <p:cNvPr id="12" name="Text Placeholder"/>
          <p:cNvSpPr>
            <a:spLocks noGrp="1"/>
          </p:cNvSpPr>
          <p:nvPr userDrawn="1">
            <p:ph type="body" idx="1"/>
          </p:nvPr>
        </p:nvSpPr>
        <p:spPr>
          <a:xfrm>
            <a:off x="457201" y="980025"/>
            <a:ext cx="10985231" cy="5192175"/>
          </a:xfrm>
          <a:prstGeom prst="rect">
            <a:avLst/>
          </a:prstGeom>
          <a:ln>
            <a:noFill/>
          </a:ln>
        </p:spPr>
        <p:txBody>
          <a:bodyPr vert="horz" lIns="0" tIns="0" rIns="0" bIns="0" rtlCol="0">
            <a:normAutofit/>
          </a:bodyPr>
          <a:lstStyle/>
          <a:p>
            <a:pPr lvl="0"/>
            <a:r>
              <a:rPr lang="en-US"/>
              <a:t>Bullet 1, bullet character 149. Standard screen content and all bullet text is Franklin Gothic Book 22 pts., Text 1 color (RGB 83/86/90). Copyright footer placeholder is behind the background and is shown only on the title and closing slides.</a:t>
            </a:r>
          </a:p>
          <a:p>
            <a:pPr lvl="1"/>
            <a:r>
              <a:rPr lang="en-US"/>
              <a:t>Bullet 2, bullet character 150.</a:t>
            </a:r>
          </a:p>
          <a:p>
            <a:pPr lvl="2"/>
            <a:r>
              <a:rPr lang="en-US"/>
              <a:t>Bullet 3, bullet character 187.</a:t>
            </a:r>
          </a:p>
          <a:p>
            <a:pPr lvl="3"/>
            <a:r>
              <a:rPr lang="en-US"/>
              <a:t>Bullet 4, bullet character Unicode 25E6.</a:t>
            </a:r>
          </a:p>
          <a:p>
            <a:pPr lvl="4"/>
            <a:r>
              <a:rPr lang="en-US"/>
              <a:t>Bullet 5, bullet character 155.</a:t>
            </a:r>
          </a:p>
        </p:txBody>
      </p:sp>
      <p:sp>
        <p:nvSpPr>
          <p:cNvPr id="3" name="Slide Number Placeholder 2">
            <a:extLst>
              <a:ext uri="{FF2B5EF4-FFF2-40B4-BE49-F238E27FC236}">
                <a16:creationId xmlns:a16="http://schemas.microsoft.com/office/drawing/2014/main" id="{948B0FE7-37B1-2A4F-A226-A4EA56E6CDFA}"/>
              </a:ext>
            </a:extLst>
          </p:cNvPr>
          <p:cNvSpPr>
            <a:spLocks noGrp="1"/>
          </p:cNvSpPr>
          <p:nvPr userDrawn="1">
            <p:ph type="sldNum" sz="quarter" idx="4"/>
          </p:nvPr>
        </p:nvSpPr>
        <p:spPr>
          <a:xfrm>
            <a:off x="11442432" y="6444777"/>
            <a:ext cx="706657" cy="278820"/>
          </a:xfrm>
          <a:prstGeom prst="rect">
            <a:avLst/>
          </a:prstGeom>
        </p:spPr>
        <p:txBody>
          <a:bodyPr vert="horz" lIns="91440" tIns="45720" rIns="91440" bIns="45720" rtlCol="0" anchor="ctr"/>
          <a:lstStyle>
            <a:lvl1pPr algn="r">
              <a:defRPr sz="1000">
                <a:solidFill>
                  <a:schemeClr val="bg1"/>
                </a:solidFill>
                <a:latin typeface="+mj-lt"/>
              </a:defRPr>
            </a:lvl1pPr>
          </a:lstStyle>
          <a:p>
            <a:fld id="{58AE716E-68DD-2249-A7FA-8AEF0B14DF81}" type="slidenum">
              <a:rPr lang="en-US" smtClean="0"/>
              <a:pPr/>
              <a:t>‹#›</a:t>
            </a:fld>
            <a:endParaRPr lang="en-US"/>
          </a:p>
        </p:txBody>
      </p:sp>
      <p:sp>
        <p:nvSpPr>
          <p:cNvPr id="2" name="Title Placeholder 1">
            <a:extLst>
              <a:ext uri="{FF2B5EF4-FFF2-40B4-BE49-F238E27FC236}">
                <a16:creationId xmlns:a16="http://schemas.microsoft.com/office/drawing/2014/main" id="{6DF91922-F70C-184F-ADA6-C8927E83A51E}"/>
              </a:ext>
            </a:extLst>
          </p:cNvPr>
          <p:cNvSpPr>
            <a:spLocks noGrp="1"/>
          </p:cNvSpPr>
          <p:nvPr userDrawn="1">
            <p:ph type="title"/>
          </p:nvPr>
        </p:nvSpPr>
        <p:spPr>
          <a:xfrm>
            <a:off x="426231" y="65597"/>
            <a:ext cx="11016200" cy="518012"/>
          </a:xfrm>
          <a:prstGeom prst="rect">
            <a:avLst/>
          </a:prstGeom>
        </p:spPr>
        <p:txBody>
          <a:bodyPr vert="horz" lIns="0" tIns="0" rIns="0" bIns="0" rtlCol="0" anchor="b" anchorCtr="0">
            <a:normAutofit/>
          </a:bodyPr>
          <a:lstStyle/>
          <a:p>
            <a:r>
              <a:rPr lang="en-US">
                <a:solidFill>
                  <a:schemeClr val="bg1"/>
                </a:solidFill>
              </a:rPr>
              <a:t>Standard Screen Slide Titles Are Franklin Gothic Medium 32 Points (pts.), White (255/255/255) or Accent 1 Color (RGB 0/94/158)</a:t>
            </a:r>
          </a:p>
        </p:txBody>
      </p:sp>
      <p:pic>
        <p:nvPicPr>
          <p:cNvPr id="22" name="Picture 21" descr="A picture containing drawing&#10;&#10;Description automatically generated">
            <a:extLst>
              <a:ext uri="{FF2B5EF4-FFF2-40B4-BE49-F238E27FC236}">
                <a16:creationId xmlns:a16="http://schemas.microsoft.com/office/drawing/2014/main" id="{E9A92FEC-F0CF-4444-B1BE-A5827F7F7DC8}"/>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457201" y="6428953"/>
            <a:ext cx="382005" cy="300453"/>
          </a:xfrm>
          <a:prstGeom prst="rect">
            <a:avLst/>
          </a:prstGeom>
        </p:spPr>
      </p:pic>
    </p:spTree>
    <p:extLst>
      <p:ext uri="{BB962C8B-B14F-4D97-AF65-F5344CB8AC3E}">
        <p14:creationId xmlns:p14="http://schemas.microsoft.com/office/powerpoint/2010/main" val="23119381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hf hdr="0" ftr="0" dt="0"/>
  <p:txStyles>
    <p:titleStyle>
      <a:lvl1pPr algn="l" defTabSz="685800" rtl="0" eaLnBrk="1" latinLnBrk="0" hangingPunct="1">
        <a:lnSpc>
          <a:spcPct val="100000"/>
        </a:lnSpc>
        <a:spcBef>
          <a:spcPct val="0"/>
        </a:spcBef>
        <a:buNone/>
        <a:defRPr sz="3200" b="0" i="0" kern="1200" baseline="0">
          <a:solidFill>
            <a:schemeClr val="bg1"/>
          </a:solidFill>
          <a:latin typeface="+mj-lt"/>
          <a:ea typeface="+mj-ea"/>
          <a:cs typeface="Calibri"/>
        </a:defRPr>
      </a:lvl1pPr>
    </p:titleStyle>
    <p:bodyStyle>
      <a:lvl1pPr marL="320040" marR="0" indent="-320040" algn="l" defTabSz="685800" rtl="0" eaLnBrk="1" fontAlgn="auto" latinLnBrk="0" hangingPunct="1">
        <a:lnSpc>
          <a:spcPct val="125000"/>
        </a:lnSpc>
        <a:spcBef>
          <a:spcPts val="1800"/>
        </a:spcBef>
        <a:spcAft>
          <a:spcPts val="0"/>
        </a:spcAft>
        <a:buClr>
          <a:schemeClr val="tx1"/>
        </a:buClr>
        <a:buSzPct val="100000"/>
        <a:buFont typeface="Times New Roman" panose="02020603050405020304" pitchFamily="18" charset="0"/>
        <a:buChar char="•"/>
        <a:tabLst/>
        <a:defRPr sz="2200" b="0" i="0" kern="1200">
          <a:solidFill>
            <a:schemeClr val="tx1"/>
          </a:solidFill>
          <a:latin typeface="+mn-lt"/>
          <a:ea typeface="Calibri"/>
          <a:cs typeface="Calibri"/>
        </a:defRPr>
      </a:lvl1pPr>
      <a:lvl2pPr marL="64008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2pPr>
      <a:lvl3pPr marL="100584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3pPr>
      <a:lvl4pPr marL="1325880" marR="0" indent="-320040" algn="l" defTabSz="685800" rtl="0" eaLnBrk="1" fontAlgn="auto" latinLnBrk="0" hangingPunct="1">
        <a:lnSpc>
          <a:spcPct val="125000"/>
        </a:lnSpc>
        <a:spcBef>
          <a:spcPts val="1800"/>
        </a:spcBef>
        <a:spcAft>
          <a:spcPts val="0"/>
        </a:spcAft>
        <a:buClr>
          <a:schemeClr val="tx1"/>
        </a:buClr>
        <a:buSzPct val="110000"/>
        <a:buFont typeface="Calibri" panose="020F0502020204030204" pitchFamily="34" charset="0"/>
        <a:buChar char="◦"/>
        <a:tabLst/>
        <a:defRPr sz="2200" b="0" i="0" kern="1200">
          <a:solidFill>
            <a:schemeClr val="tx1"/>
          </a:solidFill>
          <a:latin typeface="+mn-lt"/>
          <a:ea typeface="Calibri"/>
          <a:cs typeface="Calibri"/>
        </a:defRPr>
      </a:lvl4pPr>
      <a:lvl5pPr marL="164592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600" kern="1200">
          <a:solidFill>
            <a:schemeClr val="tx1"/>
          </a:solidFill>
          <a:latin typeface="Calibri"/>
          <a:ea typeface="Calibri"/>
          <a:cs typeface="Calibri"/>
        </a:defRPr>
      </a:lvl1pPr>
      <a:lvl2pPr marL="0" algn="l" defTabSz="685800" rtl="0" eaLnBrk="1" latinLnBrk="0" hangingPunct="1">
        <a:defRPr sz="1600" kern="1200">
          <a:solidFill>
            <a:schemeClr val="tx1"/>
          </a:solidFill>
          <a:latin typeface="Calibri"/>
          <a:ea typeface="Calibri"/>
          <a:cs typeface="Calibri"/>
        </a:defRPr>
      </a:lvl2pPr>
      <a:lvl3pPr marL="182563" indent="-182563"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3pPr>
      <a:lvl4pPr marL="365760" indent="-182880"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4pPr>
      <a:lvl5pPr marL="365760" algn="l" defTabSz="685800" rtl="0" eaLnBrk="1" latinLnBrk="0" hangingPunct="1">
        <a:defRPr sz="1600" kern="1200">
          <a:solidFill>
            <a:schemeClr val="tx1"/>
          </a:solidFill>
          <a:latin typeface="Calibri"/>
          <a:ea typeface="Calibri"/>
          <a:cs typeface="Calibri"/>
        </a:defRPr>
      </a:lvl5pPr>
      <a:lvl6pPr marL="365760" algn="l" defTabSz="685800" rtl="0" eaLnBrk="1" latinLnBrk="0" hangingPunct="1">
        <a:defRPr sz="1600" kern="1200">
          <a:solidFill>
            <a:schemeClr val="tx1"/>
          </a:solidFill>
          <a:latin typeface="Calibri"/>
          <a:ea typeface="Calibri"/>
          <a:cs typeface="Calibri"/>
        </a:defRPr>
      </a:lvl6pPr>
      <a:lvl7pPr marL="365760" algn="l" defTabSz="685800" rtl="0" eaLnBrk="1" latinLnBrk="0" hangingPunct="1">
        <a:defRPr sz="1600" kern="1200">
          <a:solidFill>
            <a:schemeClr val="tx1"/>
          </a:solidFill>
          <a:latin typeface="Calibri"/>
          <a:ea typeface="Calibri"/>
          <a:cs typeface="Calibri"/>
        </a:defRPr>
      </a:lvl7pPr>
      <a:lvl8pPr marL="365760" algn="l" defTabSz="685800" rtl="0" eaLnBrk="1" latinLnBrk="0" hangingPunct="1">
        <a:defRPr sz="1600" kern="1200">
          <a:solidFill>
            <a:schemeClr val="tx1"/>
          </a:solidFill>
          <a:latin typeface="Calibri"/>
          <a:ea typeface="Calibri"/>
          <a:cs typeface="Calibri"/>
        </a:defRPr>
      </a:lvl8pPr>
      <a:lvl9pPr marL="365760" algn="l" defTabSz="685800" rtl="0" eaLnBrk="1" latinLnBrk="0" hangingPunct="1">
        <a:defRPr sz="1600" kern="1200">
          <a:solidFill>
            <a:schemeClr val="tx1"/>
          </a:solidFill>
          <a:latin typeface="Calibri"/>
          <a:ea typeface="Calibri"/>
          <a:cs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8.xml"/><Relationship Id="rId5" Type="http://schemas.openxmlformats.org/officeDocument/2006/relationships/image" Target="../media/image22.pn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5.xml"/><Relationship Id="rId5" Type="http://schemas.openxmlformats.org/officeDocument/2006/relationships/image" Target="../media/image36.png"/><Relationship Id="rId4" Type="http://schemas.openxmlformats.org/officeDocument/2006/relationships/image" Target="../media/image35.png"/></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image" Target="../media/image38.png"/></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9.xml"/><Relationship Id="rId1" Type="http://schemas.openxmlformats.org/officeDocument/2006/relationships/slideLayout" Target="../slideLayouts/slideLayout5.xml"/><Relationship Id="rId5" Type="http://schemas.openxmlformats.org/officeDocument/2006/relationships/image" Target="../media/image41.png"/><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32.xml"/><Relationship Id="rId1" Type="http://schemas.openxmlformats.org/officeDocument/2006/relationships/slideLayout" Target="../slideLayouts/slideLayout5.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 Id="rId9" Type="http://schemas.openxmlformats.org/officeDocument/2006/relationships/image" Target="../media/image49.png"/></Relationships>
</file>

<file path=ppt/slides/_rels/slide3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3.xml"/><Relationship Id="rId1" Type="http://schemas.openxmlformats.org/officeDocument/2006/relationships/slideLayout" Target="../slideLayouts/slideLayout5.xml"/><Relationship Id="rId4" Type="http://schemas.openxmlformats.org/officeDocument/2006/relationships/image" Target="../media/image51.png"/></Relationships>
</file>

<file path=ppt/slides/_rels/slide3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5.xml"/><Relationship Id="rId1" Type="http://schemas.openxmlformats.org/officeDocument/2006/relationships/slideLayout" Target="../slideLayouts/slideLayout5.xml"/><Relationship Id="rId4" Type="http://schemas.openxmlformats.org/officeDocument/2006/relationships/image" Target="../media/image54.png"/></Relationships>
</file>

<file path=ppt/slides/_rels/slide3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6.xml"/><Relationship Id="rId1" Type="http://schemas.openxmlformats.org/officeDocument/2006/relationships/slideLayout" Target="../slideLayouts/slideLayout5.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3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7.xml"/><Relationship Id="rId1" Type="http://schemas.openxmlformats.org/officeDocument/2006/relationships/slideLayout" Target="../slideLayouts/slideLayout5.xml"/><Relationship Id="rId4" Type="http://schemas.openxmlformats.org/officeDocument/2006/relationships/image" Target="../media/image59.png"/></Relationships>
</file>

<file path=ppt/slides/_rels/slide3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8.xml"/><Relationship Id="rId1" Type="http://schemas.openxmlformats.org/officeDocument/2006/relationships/slideLayout" Target="../slideLayouts/slideLayout5.xml"/><Relationship Id="rId5" Type="http://schemas.openxmlformats.org/officeDocument/2006/relationships/image" Target="../media/image61.png"/><Relationship Id="rId4" Type="http://schemas.openxmlformats.org/officeDocument/2006/relationships/image" Target="../media/image60.png"/></Relationships>
</file>

<file path=ppt/slides/_rels/slide3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9.xml"/><Relationship Id="rId1" Type="http://schemas.openxmlformats.org/officeDocument/2006/relationships/slideLayout" Target="../slideLayouts/slideLayout5.xml"/><Relationship Id="rId4" Type="http://schemas.openxmlformats.org/officeDocument/2006/relationships/image" Target="../media/image6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42.xml"/><Relationship Id="rId1" Type="http://schemas.openxmlformats.org/officeDocument/2006/relationships/slideLayout" Target="../slideLayouts/slideLayout5.xml"/><Relationship Id="rId4" Type="http://schemas.openxmlformats.org/officeDocument/2006/relationships/image" Target="../media/image65.png"/></Relationships>
</file>

<file path=ppt/slides/_rels/slide43.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66.png"/><Relationship Id="rId7" Type="http://schemas.openxmlformats.org/officeDocument/2006/relationships/image" Target="../media/image70.png"/><Relationship Id="rId2" Type="http://schemas.openxmlformats.org/officeDocument/2006/relationships/notesSlide" Target="../notesSlides/notesSlide43.xml"/><Relationship Id="rId1" Type="http://schemas.openxmlformats.org/officeDocument/2006/relationships/slideLayout" Target="../slideLayouts/slideLayout5.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4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44.xml"/><Relationship Id="rId1" Type="http://schemas.openxmlformats.org/officeDocument/2006/relationships/slideLayout" Target="../slideLayouts/slideLayout5.xml"/><Relationship Id="rId4" Type="http://schemas.openxmlformats.org/officeDocument/2006/relationships/image" Target="../media/image72.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47.xml"/><Relationship Id="rId1" Type="http://schemas.openxmlformats.org/officeDocument/2006/relationships/slideLayout" Target="../slideLayouts/slideLayout5.xml"/><Relationship Id="rId4" Type="http://schemas.openxmlformats.org/officeDocument/2006/relationships/image" Target="../media/image74.png"/></Relationships>
</file>

<file path=ppt/slides/_rels/slide48.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48.xml"/><Relationship Id="rId1" Type="http://schemas.openxmlformats.org/officeDocument/2006/relationships/slideLayout" Target="../slideLayouts/slideLayout5.xml"/><Relationship Id="rId5" Type="http://schemas.openxmlformats.org/officeDocument/2006/relationships/image" Target="../media/image77.png"/><Relationship Id="rId4" Type="http://schemas.openxmlformats.org/officeDocument/2006/relationships/image" Target="../media/image76.png"/></Relationships>
</file>

<file path=ppt/slides/_rels/slide49.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49.xml"/><Relationship Id="rId1" Type="http://schemas.openxmlformats.org/officeDocument/2006/relationships/slideLayout" Target="../slideLayouts/slideLayout5.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image" Target="../media/image79.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hyperlink" Target="https://smarterbalanced.alohahsap.org/resources/resources-2020-2021/checkpoint-training-modules-2020-2021" TargetMode="External"/><Relationship Id="rId2" Type="http://schemas.openxmlformats.org/officeDocument/2006/relationships/notesSlide" Target="../notesSlides/notesSlide50.xml"/><Relationship Id="rId1" Type="http://schemas.openxmlformats.org/officeDocument/2006/relationships/slideLayout" Target="../slideLayouts/slideLayout5.xml"/><Relationship Id="rId5" Type="http://schemas.openxmlformats.org/officeDocument/2006/relationships/hyperlink" Target="https://smarterbalanced.alohahsap.org/resources/resources-2020-2021/quick-guide-to-sharing-in-checkpoint" TargetMode="External"/><Relationship Id="rId4" Type="http://schemas.openxmlformats.org/officeDocument/2006/relationships/hyperlink" Target="https://smarterbalanced.alohahsap.org/resources/resources-2021-2022/checkpoint-user-guide-2021-2022"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https://alohahsap.org/" TargetMode="External"/><Relationship Id="rId2" Type="http://schemas.openxmlformats.org/officeDocument/2006/relationships/notesSlide" Target="../notesSlides/notesSlide51.xml"/><Relationship Id="rId1" Type="http://schemas.openxmlformats.org/officeDocument/2006/relationships/slideLayout" Target="../slideLayouts/slideLayout7.xml"/><Relationship Id="rId4" Type="http://schemas.openxmlformats.org/officeDocument/2006/relationships/hyperlink" Target="mailto:hsaphelpdesk@cambiumassessment.co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000" b="1" cap="none">
                <a:latin typeface="+mn-lt"/>
              </a:rPr>
              <a:t>Checkpoint System</a:t>
            </a:r>
            <a:br>
              <a:rPr lang="en-US" sz="4000" b="1" cap="none">
                <a:latin typeface="+mn-lt"/>
              </a:rPr>
            </a:br>
            <a:r>
              <a:rPr lang="en-US" sz="4000" b="1" cap="none">
                <a:latin typeface="+mn-lt"/>
              </a:rPr>
              <a:t> Training Module</a:t>
            </a:r>
          </a:p>
        </p:txBody>
      </p:sp>
      <p:sp>
        <p:nvSpPr>
          <p:cNvPr id="3" name="Subtitle 2"/>
          <p:cNvSpPr>
            <a:spLocks noGrp="1"/>
          </p:cNvSpPr>
          <p:nvPr>
            <p:ph type="subTitle" idx="1"/>
          </p:nvPr>
        </p:nvSpPr>
        <p:spPr/>
        <p:txBody>
          <a:bodyPr>
            <a:normAutofit/>
          </a:bodyPr>
          <a:lstStyle/>
          <a:p>
            <a:r>
              <a:rPr lang="en-US" sz="2000" dirty="0">
                <a:latin typeface="+mn-lt"/>
              </a:rPr>
              <a:t>2021-2022</a:t>
            </a:r>
          </a:p>
        </p:txBody>
      </p:sp>
    </p:spTree>
    <p:extLst>
      <p:ext uri="{BB962C8B-B14F-4D97-AF65-F5344CB8AC3E}">
        <p14:creationId xmlns:p14="http://schemas.microsoft.com/office/powerpoint/2010/main" val="32743987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6AC2FBC-6BC9-4DB3-9350-94FA4718A309}"/>
              </a:ext>
            </a:extLst>
          </p:cNvPr>
          <p:cNvSpPr>
            <a:spLocks noGrp="1"/>
          </p:cNvSpPr>
          <p:nvPr>
            <p:ph type="title"/>
          </p:nvPr>
        </p:nvSpPr>
        <p:spPr/>
        <p:txBody>
          <a:bodyPr/>
          <a:lstStyle/>
          <a:p>
            <a:r>
              <a:rPr lang="en-US" dirty="0"/>
              <a:t>Test Quick Links</a:t>
            </a:r>
          </a:p>
        </p:txBody>
      </p:sp>
      <p:graphicFrame>
        <p:nvGraphicFramePr>
          <p:cNvPr id="5" name="Table 5">
            <a:extLst>
              <a:ext uri="{FF2B5EF4-FFF2-40B4-BE49-F238E27FC236}">
                <a16:creationId xmlns:a16="http://schemas.microsoft.com/office/drawing/2014/main" id="{CD0C8F7D-B734-4B2F-925B-7FA9254B0F1A}"/>
              </a:ext>
            </a:extLst>
          </p:cNvPr>
          <p:cNvGraphicFramePr>
            <a:graphicFrameLocks noGrp="1"/>
          </p:cNvGraphicFramePr>
          <p:nvPr/>
        </p:nvGraphicFramePr>
        <p:xfrm>
          <a:off x="922682" y="1266318"/>
          <a:ext cx="10346636" cy="4142502"/>
        </p:xfrm>
        <a:graphic>
          <a:graphicData uri="http://schemas.openxmlformats.org/drawingml/2006/table">
            <a:tbl>
              <a:tblPr firstRow="1" bandRow="1">
                <a:tableStyleId>{5C22544A-7EE6-4342-B048-85BDC9FD1C3A}</a:tableStyleId>
              </a:tblPr>
              <a:tblGrid>
                <a:gridCol w="2474844">
                  <a:extLst>
                    <a:ext uri="{9D8B030D-6E8A-4147-A177-3AD203B41FA5}">
                      <a16:colId xmlns:a16="http://schemas.microsoft.com/office/drawing/2014/main" val="3128362358"/>
                    </a:ext>
                  </a:extLst>
                </a:gridCol>
                <a:gridCol w="7871792">
                  <a:extLst>
                    <a:ext uri="{9D8B030D-6E8A-4147-A177-3AD203B41FA5}">
                      <a16:colId xmlns:a16="http://schemas.microsoft.com/office/drawing/2014/main" val="1178213973"/>
                    </a:ext>
                  </a:extLst>
                </a:gridCol>
              </a:tblGrid>
              <a:tr h="343821">
                <a:tc>
                  <a:txBody>
                    <a:bodyPr/>
                    <a:lstStyle/>
                    <a:p>
                      <a:r>
                        <a:rPr lang="en-US" dirty="0"/>
                        <a:t>Link</a:t>
                      </a:r>
                    </a:p>
                  </a:txBody>
                  <a:tcPr/>
                </a:tc>
                <a:tc>
                  <a:txBody>
                    <a:bodyPr/>
                    <a:lstStyle/>
                    <a:p>
                      <a:r>
                        <a:rPr lang="en-US" dirty="0"/>
                        <a:t>Description</a:t>
                      </a:r>
                    </a:p>
                  </a:txBody>
                  <a:tcPr/>
                </a:tc>
                <a:extLst>
                  <a:ext uri="{0D108BD9-81ED-4DB2-BD59-A6C34878D82A}">
                    <a16:rowId xmlns:a16="http://schemas.microsoft.com/office/drawing/2014/main" val="2706208608"/>
                  </a:ext>
                </a:extLst>
              </a:tr>
              <a:tr h="1266227">
                <a:tc>
                  <a:txBody>
                    <a:bodyPr/>
                    <a:lstStyle/>
                    <a:p>
                      <a:r>
                        <a:rPr lang="en-US" b="1" dirty="0"/>
                        <a:t>Create New Test</a:t>
                      </a:r>
                    </a:p>
                  </a:txBody>
                  <a:tcPr/>
                </a:tc>
                <a:tc>
                  <a:txBody>
                    <a:bodyPr/>
                    <a:lstStyle/>
                    <a:p>
                      <a:r>
                        <a:rPr lang="en-US" dirty="0"/>
                        <a:t>Opens the test builder page, where you can create a new test.</a:t>
                      </a:r>
                    </a:p>
                  </a:txBody>
                  <a:tcPr/>
                </a:tc>
                <a:extLst>
                  <a:ext uri="{0D108BD9-81ED-4DB2-BD59-A6C34878D82A}">
                    <a16:rowId xmlns:a16="http://schemas.microsoft.com/office/drawing/2014/main" val="781872565"/>
                  </a:ext>
                </a:extLst>
              </a:tr>
              <a:tr h="1266227">
                <a:tc>
                  <a:txBody>
                    <a:bodyPr/>
                    <a:lstStyle/>
                    <a:p>
                      <a:r>
                        <a:rPr lang="en-US" b="1" dirty="0"/>
                        <a:t>Find Tests by Standards</a:t>
                      </a:r>
                    </a:p>
                  </a:txBody>
                  <a:tcPr/>
                </a:tc>
                <a:tc>
                  <a:txBody>
                    <a:bodyPr/>
                    <a:lstStyle/>
                    <a:p>
                      <a:r>
                        <a:rPr lang="en-US" dirty="0"/>
                        <a:t>Opens the </a:t>
                      </a:r>
                      <a:r>
                        <a:rPr lang="en-US" b="1" dirty="0"/>
                        <a:t>Tests</a:t>
                      </a:r>
                      <a:r>
                        <a:rPr lang="en-US" dirty="0"/>
                        <a:t> tab with the filter panel focused on the </a:t>
                      </a:r>
                      <a:r>
                        <a:rPr lang="en-US" i="1" dirty="0"/>
                        <a:t>Standards</a:t>
                      </a:r>
                      <a:r>
                        <a:rPr lang="en-US" dirty="0"/>
                        <a:t> search bar, so you can easily locate tests with items aligned to a specific standard. You need to enter a standard name or key and click </a:t>
                      </a:r>
                      <a:r>
                        <a:rPr lang="en-US" b="1" dirty="0"/>
                        <a:t>Apply</a:t>
                      </a:r>
                      <a:r>
                        <a:rPr lang="en-US" dirty="0"/>
                        <a:t> in order to display the tests.</a:t>
                      </a:r>
                    </a:p>
                  </a:txBody>
                  <a:tcPr/>
                </a:tc>
                <a:extLst>
                  <a:ext uri="{0D108BD9-81ED-4DB2-BD59-A6C34878D82A}">
                    <a16:rowId xmlns:a16="http://schemas.microsoft.com/office/drawing/2014/main" val="1059112606"/>
                  </a:ext>
                </a:extLst>
              </a:tr>
              <a:tr h="1266227">
                <a:tc>
                  <a:txBody>
                    <a:bodyPr/>
                    <a:lstStyle/>
                    <a:p>
                      <a:r>
                        <a:rPr lang="en-US" b="1" dirty="0"/>
                        <a:t>View Tests I Created</a:t>
                      </a:r>
                    </a:p>
                  </a:txBody>
                  <a:tcPr/>
                </a:tc>
                <a:tc>
                  <a:txBody>
                    <a:bodyPr/>
                    <a:lstStyle/>
                    <a:p>
                      <a:r>
                        <a:rPr lang="en-US" dirty="0"/>
                        <a:t>Opens the </a:t>
                      </a:r>
                      <a:r>
                        <a:rPr lang="en-US" b="1" dirty="0"/>
                        <a:t>Tests</a:t>
                      </a:r>
                      <a:r>
                        <a:rPr lang="en-US" dirty="0"/>
                        <a:t> tab, filtered to show you only your own tests that were created or edited within the last 30 days.</a:t>
                      </a:r>
                    </a:p>
                  </a:txBody>
                  <a:tcPr/>
                </a:tc>
                <a:extLst>
                  <a:ext uri="{0D108BD9-81ED-4DB2-BD59-A6C34878D82A}">
                    <a16:rowId xmlns:a16="http://schemas.microsoft.com/office/drawing/2014/main" val="3222274185"/>
                  </a:ext>
                </a:extLst>
              </a:tr>
            </a:tbl>
          </a:graphicData>
        </a:graphic>
      </p:graphicFrame>
      <p:sp>
        <p:nvSpPr>
          <p:cNvPr id="3" name="Slide Number Placeholder 2">
            <a:extLst>
              <a:ext uri="{FF2B5EF4-FFF2-40B4-BE49-F238E27FC236}">
                <a16:creationId xmlns:a16="http://schemas.microsoft.com/office/drawing/2014/main" id="{1F47AF76-9922-439A-AA02-B37AE0F3135F}"/>
              </a:ext>
            </a:extLst>
          </p:cNvPr>
          <p:cNvSpPr>
            <a:spLocks noGrp="1"/>
          </p:cNvSpPr>
          <p:nvPr>
            <p:ph type="sldNum" sz="quarter" idx="11"/>
          </p:nvPr>
        </p:nvSpPr>
        <p:spPr/>
        <p:txBody>
          <a:bodyPr/>
          <a:lstStyle/>
          <a:p>
            <a:fld id="{58AE716E-68DD-2249-A7FA-8AEF0B14DF81}" type="slidenum">
              <a:rPr lang="en-US" smtClean="0"/>
              <a:pPr/>
              <a:t>10</a:t>
            </a:fld>
            <a:endParaRPr lang="en-US" dirty="0"/>
          </a:p>
        </p:txBody>
      </p:sp>
    </p:spTree>
    <p:extLst>
      <p:ext uri="{BB962C8B-B14F-4D97-AF65-F5344CB8AC3E}">
        <p14:creationId xmlns:p14="http://schemas.microsoft.com/office/powerpoint/2010/main" val="40353757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68572EF-D181-4D6A-AB53-B1CBC3FD7B40}"/>
              </a:ext>
            </a:extLst>
          </p:cNvPr>
          <p:cNvSpPr>
            <a:spLocks noGrp="1"/>
          </p:cNvSpPr>
          <p:nvPr>
            <p:ph type="title"/>
          </p:nvPr>
        </p:nvSpPr>
        <p:spPr/>
        <p:txBody>
          <a:bodyPr/>
          <a:lstStyle/>
          <a:p>
            <a:r>
              <a:rPr lang="en-US" dirty="0"/>
              <a:t>Accessing Items with the Content Tab</a:t>
            </a:r>
          </a:p>
        </p:txBody>
      </p:sp>
      <p:pic>
        <p:nvPicPr>
          <p:cNvPr id="8" name="Picture 7" descr="Items Content Table with Filters menu open.&#10;">
            <a:extLst>
              <a:ext uri="{FF2B5EF4-FFF2-40B4-BE49-F238E27FC236}">
                <a16:creationId xmlns:a16="http://schemas.microsoft.com/office/drawing/2014/main" id="{28A6AA6C-12DB-4DB7-90D7-168ACC0A17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996" y="794385"/>
            <a:ext cx="11119763" cy="5283028"/>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grpSp>
        <p:nvGrpSpPr>
          <p:cNvPr id="17" name="Group 16">
            <a:extLst>
              <a:ext uri="{FF2B5EF4-FFF2-40B4-BE49-F238E27FC236}">
                <a16:creationId xmlns:a16="http://schemas.microsoft.com/office/drawing/2014/main" id="{4FFEC207-ED47-4C2A-B00F-696D32C77957}"/>
              </a:ext>
              <a:ext uri="{C183D7F6-B498-43B3-948B-1728B52AA6E4}">
                <adec:decorative xmlns="" xmlns:adec="http://schemas.microsoft.com/office/drawing/2017/decorative" val="1"/>
              </a:ext>
            </a:extLst>
          </p:cNvPr>
          <p:cNvGrpSpPr/>
          <p:nvPr/>
        </p:nvGrpSpPr>
        <p:grpSpPr>
          <a:xfrm>
            <a:off x="121274" y="780587"/>
            <a:ext cx="9543523" cy="5195224"/>
            <a:chOff x="297727" y="780587"/>
            <a:chExt cx="9025302" cy="5195224"/>
          </a:xfrm>
        </p:grpSpPr>
        <p:sp>
          <p:nvSpPr>
            <p:cNvPr id="9" name="Arrow: Left 8">
              <a:extLst>
                <a:ext uri="{FF2B5EF4-FFF2-40B4-BE49-F238E27FC236}">
                  <a16:creationId xmlns:a16="http://schemas.microsoft.com/office/drawing/2014/main" id="{704A1E73-0655-4C86-B51C-1E0E2AF09828}"/>
                </a:ext>
              </a:extLst>
            </p:cNvPr>
            <p:cNvSpPr/>
            <p:nvPr/>
          </p:nvSpPr>
          <p:spPr>
            <a:xfrm>
              <a:off x="4192666" y="780587"/>
              <a:ext cx="1628999" cy="459490"/>
            </a:xfrm>
            <a:prstGeom prst="leftArrow">
              <a:avLst/>
            </a:prstGeom>
            <a:solidFill>
              <a:srgbClr val="C0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b="1" dirty="0">
                  <a:solidFill>
                    <a:schemeClr val="bg1"/>
                  </a:solidFill>
                </a:rPr>
                <a:t>Item Content Tabs</a:t>
              </a:r>
            </a:p>
          </p:txBody>
        </p:sp>
        <p:sp>
          <p:nvSpPr>
            <p:cNvPr id="15" name="Arrow: Left 14">
              <a:extLst>
                <a:ext uri="{FF2B5EF4-FFF2-40B4-BE49-F238E27FC236}">
                  <a16:creationId xmlns:a16="http://schemas.microsoft.com/office/drawing/2014/main" id="{10CF482F-EA98-469A-A558-78538E94AE8B}"/>
                </a:ext>
              </a:extLst>
            </p:cNvPr>
            <p:cNvSpPr/>
            <p:nvPr/>
          </p:nvSpPr>
          <p:spPr>
            <a:xfrm>
              <a:off x="8030942" y="1443670"/>
              <a:ext cx="1292087" cy="391125"/>
            </a:xfrm>
            <a:prstGeom prst="leftArrow">
              <a:avLst/>
            </a:prstGeom>
            <a:solidFill>
              <a:srgbClr val="C0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chemeClr val="bg1"/>
                  </a:solidFill>
                </a:rPr>
                <a:t>Toolbar</a:t>
              </a:r>
            </a:p>
          </p:txBody>
        </p:sp>
        <p:sp>
          <p:nvSpPr>
            <p:cNvPr id="16" name="Callout: Right Arrow 15">
              <a:extLst>
                <a:ext uri="{FF2B5EF4-FFF2-40B4-BE49-F238E27FC236}">
                  <a16:creationId xmlns:a16="http://schemas.microsoft.com/office/drawing/2014/main" id="{575A3346-45A7-4BE8-A271-C1AF6BA4346C}"/>
                </a:ext>
              </a:extLst>
            </p:cNvPr>
            <p:cNvSpPr/>
            <p:nvPr/>
          </p:nvSpPr>
          <p:spPr>
            <a:xfrm>
              <a:off x="297727" y="1331843"/>
              <a:ext cx="487018" cy="4643968"/>
            </a:xfrm>
            <a:prstGeom prst="rightArrowCallout">
              <a:avLst/>
            </a:prstGeom>
            <a:solidFill>
              <a:srgbClr val="C0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b="1" dirty="0">
                  <a:solidFill>
                    <a:schemeClr val="bg1"/>
                  </a:solidFill>
                </a:rPr>
                <a:t>F </a:t>
              </a:r>
              <a:r>
                <a:rPr lang="en-US" sz="1400" b="1" dirty="0" err="1">
                  <a:solidFill>
                    <a:schemeClr val="bg1"/>
                  </a:solidFill>
                </a:rPr>
                <a:t>i</a:t>
              </a:r>
              <a:r>
                <a:rPr lang="en-US" sz="1400" b="1" dirty="0">
                  <a:solidFill>
                    <a:schemeClr val="bg1"/>
                  </a:solidFill>
                </a:rPr>
                <a:t>  l</a:t>
              </a:r>
            </a:p>
            <a:p>
              <a:pPr algn="ctr"/>
              <a:r>
                <a:rPr lang="en-US" sz="1400" b="1" dirty="0">
                  <a:solidFill>
                    <a:schemeClr val="bg1"/>
                  </a:solidFill>
                </a:rPr>
                <a:t> t e</a:t>
              </a:r>
            </a:p>
            <a:p>
              <a:pPr algn="ctr"/>
              <a:r>
                <a:rPr lang="en-US" sz="1400" b="1" dirty="0">
                  <a:solidFill>
                    <a:schemeClr val="bg1"/>
                  </a:solidFill>
                </a:rPr>
                <a:t>r </a:t>
              </a:r>
            </a:p>
            <a:p>
              <a:pPr algn="ctr"/>
              <a:endParaRPr lang="en-US" sz="1400" b="1" dirty="0">
                <a:solidFill>
                  <a:schemeClr val="bg1"/>
                </a:solidFill>
              </a:endParaRPr>
            </a:p>
            <a:p>
              <a:pPr algn="ctr"/>
              <a:r>
                <a:rPr lang="en-US" sz="1400" b="1" dirty="0">
                  <a:solidFill>
                    <a:schemeClr val="bg1"/>
                  </a:solidFill>
                </a:rPr>
                <a:t>  Pane l</a:t>
              </a:r>
            </a:p>
          </p:txBody>
        </p:sp>
      </p:grpSp>
      <p:sp>
        <p:nvSpPr>
          <p:cNvPr id="3" name="Slide Number Placeholder 2">
            <a:extLst>
              <a:ext uri="{FF2B5EF4-FFF2-40B4-BE49-F238E27FC236}">
                <a16:creationId xmlns:a16="http://schemas.microsoft.com/office/drawing/2014/main" id="{D8156139-44EB-47D9-96C9-EB2DBBCCE6D1}"/>
              </a:ext>
              <a:ext uri="{C183D7F6-B498-43B3-948B-1728B52AA6E4}">
                <adec:decorative xmlns="" xmlns:adec="http://schemas.microsoft.com/office/drawing/2017/decorative" val="1"/>
              </a:ext>
            </a:extLst>
          </p:cNvPr>
          <p:cNvSpPr>
            <a:spLocks noGrp="1"/>
          </p:cNvSpPr>
          <p:nvPr>
            <p:ph type="sldNum" sz="quarter" idx="11"/>
          </p:nvPr>
        </p:nvSpPr>
        <p:spPr/>
        <p:txBody>
          <a:bodyPr/>
          <a:lstStyle/>
          <a:p>
            <a:fld id="{58AE716E-68DD-2249-A7FA-8AEF0B14DF81}" type="slidenum">
              <a:rPr lang="en-US" smtClean="0"/>
              <a:pPr/>
              <a:t>11</a:t>
            </a:fld>
            <a:endParaRPr lang="en-US" dirty="0"/>
          </a:p>
        </p:txBody>
      </p:sp>
      <p:sp>
        <p:nvSpPr>
          <p:cNvPr id="2" name="Rectangle 1"/>
          <p:cNvSpPr/>
          <p:nvPr/>
        </p:nvSpPr>
        <p:spPr>
          <a:xfrm>
            <a:off x="1052186" y="794385"/>
            <a:ext cx="3056351" cy="48327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0" name="Rectangle 9"/>
          <p:cNvSpPr/>
          <p:nvPr/>
        </p:nvSpPr>
        <p:spPr>
          <a:xfrm>
            <a:off x="2711679" y="1459941"/>
            <a:ext cx="5547101" cy="37485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1" name="Rectangle 10"/>
          <p:cNvSpPr/>
          <p:nvPr/>
        </p:nvSpPr>
        <p:spPr>
          <a:xfrm>
            <a:off x="675996" y="1255883"/>
            <a:ext cx="1995943" cy="483532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Tree>
    <p:extLst>
      <p:ext uri="{BB962C8B-B14F-4D97-AF65-F5344CB8AC3E}">
        <p14:creationId xmlns:p14="http://schemas.microsoft.com/office/powerpoint/2010/main" val="2040805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3B7D06B-0DD0-4A8B-AEB6-7CF532EB4905}"/>
              </a:ext>
              <a:ext uri="{C183D7F6-B498-43B3-948B-1728B52AA6E4}">
                <adec:decorative xmlns="" xmlns:adec="http://schemas.microsoft.com/office/drawing/2017/decorative" val="1"/>
              </a:ext>
            </a:extLst>
          </p:cNvPr>
          <p:cNvSpPr>
            <a:spLocks noGrp="1"/>
          </p:cNvSpPr>
          <p:nvPr>
            <p:ph type="sldNum" sz="quarter" idx="11"/>
          </p:nvPr>
        </p:nvSpPr>
        <p:spPr/>
        <p:txBody>
          <a:bodyPr/>
          <a:lstStyle/>
          <a:p>
            <a:fld id="{58AE716E-68DD-2249-A7FA-8AEF0B14DF81}" type="slidenum">
              <a:rPr lang="en-US" smtClean="0"/>
              <a:pPr/>
              <a:t>12</a:t>
            </a:fld>
            <a:endParaRPr lang="en-US" dirty="0"/>
          </a:p>
        </p:txBody>
      </p:sp>
      <p:sp>
        <p:nvSpPr>
          <p:cNvPr id="4" name="Title 3">
            <a:extLst>
              <a:ext uri="{FF2B5EF4-FFF2-40B4-BE49-F238E27FC236}">
                <a16:creationId xmlns:a16="http://schemas.microsoft.com/office/drawing/2014/main" id="{1A374754-EDE3-4822-B82F-70E2C209D951}"/>
              </a:ext>
            </a:extLst>
          </p:cNvPr>
          <p:cNvSpPr>
            <a:spLocks noGrp="1"/>
          </p:cNvSpPr>
          <p:nvPr>
            <p:ph type="title"/>
          </p:nvPr>
        </p:nvSpPr>
        <p:spPr/>
        <p:txBody>
          <a:bodyPr/>
          <a:lstStyle/>
          <a:p>
            <a:r>
              <a:rPr lang="en-US" dirty="0"/>
              <a:t>Accessing Tests with the Content Tab</a:t>
            </a:r>
          </a:p>
        </p:txBody>
      </p:sp>
      <p:pic>
        <p:nvPicPr>
          <p:cNvPr id="8" name="Picture 7" descr="Tests content table with Filters menu open.&#10;">
            <a:extLst>
              <a:ext uri="{FF2B5EF4-FFF2-40B4-BE49-F238E27FC236}">
                <a16:creationId xmlns:a16="http://schemas.microsoft.com/office/drawing/2014/main" id="{90B1A9B1-A7D7-4E99-A50C-00D9FB17C4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466" y="769523"/>
            <a:ext cx="11045067" cy="5318953"/>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5" name="Rectangle 4"/>
          <p:cNvSpPr/>
          <p:nvPr/>
        </p:nvSpPr>
        <p:spPr>
          <a:xfrm>
            <a:off x="977030" y="794385"/>
            <a:ext cx="3056351" cy="48327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6" name="Rectangle 5"/>
          <p:cNvSpPr/>
          <p:nvPr/>
        </p:nvSpPr>
        <p:spPr>
          <a:xfrm>
            <a:off x="573467" y="1277655"/>
            <a:ext cx="1969318" cy="481082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7" name="Rectangle 6"/>
          <p:cNvSpPr/>
          <p:nvPr/>
        </p:nvSpPr>
        <p:spPr>
          <a:xfrm>
            <a:off x="2620670" y="1463569"/>
            <a:ext cx="4769686" cy="34017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9" name="Arrow: Left 8"/>
          <p:cNvSpPr/>
          <p:nvPr/>
        </p:nvSpPr>
        <p:spPr>
          <a:xfrm>
            <a:off x="4239855" y="780587"/>
            <a:ext cx="1722534" cy="459490"/>
          </a:xfrm>
          <a:prstGeom prst="leftArrow">
            <a:avLst/>
          </a:prstGeom>
          <a:solidFill>
            <a:srgbClr val="C0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b="1" dirty="0">
                <a:solidFill>
                  <a:schemeClr val="bg1"/>
                </a:solidFill>
              </a:rPr>
              <a:t>Test Content Tabs</a:t>
            </a:r>
          </a:p>
        </p:txBody>
      </p:sp>
    </p:spTree>
    <p:extLst>
      <p:ext uri="{BB962C8B-B14F-4D97-AF65-F5344CB8AC3E}">
        <p14:creationId xmlns:p14="http://schemas.microsoft.com/office/powerpoint/2010/main" val="24622666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28AF5B9-227D-4C21-B117-C0750081C49B}"/>
              </a:ext>
            </a:extLst>
          </p:cNvPr>
          <p:cNvSpPr>
            <a:spLocks noGrp="1"/>
          </p:cNvSpPr>
          <p:nvPr>
            <p:ph type="title"/>
          </p:nvPr>
        </p:nvSpPr>
        <p:spPr/>
        <p:txBody>
          <a:bodyPr>
            <a:noAutofit/>
          </a:bodyPr>
          <a:lstStyle/>
          <a:p>
            <a:r>
              <a:rPr lang="en-US" sz="3600" dirty="0"/>
              <a:t>Previewing Standards with the Content Tab</a:t>
            </a:r>
          </a:p>
        </p:txBody>
      </p:sp>
      <p:pic>
        <p:nvPicPr>
          <p:cNvPr id="8" name="Picture 7" descr="Standards tab">
            <a:extLst>
              <a:ext uri="{FF2B5EF4-FFF2-40B4-BE49-F238E27FC236}">
                <a16:creationId xmlns:a16="http://schemas.microsoft.com/office/drawing/2014/main" id="{0A8CD946-B2C6-47B7-9D39-16FB535BE5FA}"/>
              </a:ext>
            </a:extLst>
          </p:cNvPr>
          <p:cNvPicPr>
            <a:picLocks noChangeAspect="1"/>
          </p:cNvPicPr>
          <p:nvPr/>
        </p:nvPicPr>
        <p:blipFill>
          <a:blip r:embed="rId3"/>
          <a:stretch>
            <a:fillRect/>
          </a:stretch>
        </p:blipFill>
        <p:spPr>
          <a:xfrm>
            <a:off x="704076" y="847223"/>
            <a:ext cx="6975477" cy="3359017"/>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7" name="Oval 6">
            <a:extLst>
              <a:ext uri="{FF2B5EF4-FFF2-40B4-BE49-F238E27FC236}">
                <a16:creationId xmlns:a16="http://schemas.microsoft.com/office/drawing/2014/main" id="{A8190CAE-A198-4349-9582-BEE26A50CF6D}"/>
              </a:ext>
              <a:ext uri="{C183D7F6-B498-43B3-948B-1728B52AA6E4}">
                <adec:decorative xmlns="" xmlns:adec="http://schemas.microsoft.com/office/drawing/2017/decorative" val="1"/>
              </a:ext>
            </a:extLst>
          </p:cNvPr>
          <p:cNvSpPr/>
          <p:nvPr/>
        </p:nvSpPr>
        <p:spPr>
          <a:xfrm>
            <a:off x="1920240" y="771963"/>
            <a:ext cx="1130531" cy="428171"/>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9" name="Arrow: Left 8">
            <a:extLst>
              <a:ext uri="{FF2B5EF4-FFF2-40B4-BE49-F238E27FC236}">
                <a16:creationId xmlns:a16="http://schemas.microsoft.com/office/drawing/2014/main" id="{8D2DF913-23A0-4D82-A303-09A1971FC62E}"/>
              </a:ext>
              <a:ext uri="{C183D7F6-B498-43B3-948B-1728B52AA6E4}">
                <adec:decorative xmlns="" xmlns:adec="http://schemas.microsoft.com/office/drawing/2017/decorative" val="1"/>
              </a:ext>
            </a:extLst>
          </p:cNvPr>
          <p:cNvSpPr/>
          <p:nvPr/>
        </p:nvSpPr>
        <p:spPr>
          <a:xfrm>
            <a:off x="7549409" y="1816661"/>
            <a:ext cx="566057" cy="145143"/>
          </a:xfrm>
          <a:prstGeom prst="leftArrow">
            <a:avLst/>
          </a:prstGeom>
          <a:solidFill>
            <a:srgbClr val="C0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3" name="Slide Number Placeholder 2">
            <a:extLst>
              <a:ext uri="{FF2B5EF4-FFF2-40B4-BE49-F238E27FC236}">
                <a16:creationId xmlns:a16="http://schemas.microsoft.com/office/drawing/2014/main" id="{97F63F3F-33CF-44FE-86D0-E0CE6CAB52F2}"/>
              </a:ext>
            </a:extLst>
          </p:cNvPr>
          <p:cNvSpPr>
            <a:spLocks noGrp="1"/>
          </p:cNvSpPr>
          <p:nvPr>
            <p:ph type="sldNum" sz="quarter" idx="11"/>
          </p:nvPr>
        </p:nvSpPr>
        <p:spPr/>
        <p:txBody>
          <a:bodyPr/>
          <a:lstStyle/>
          <a:p>
            <a:fld id="{58AE716E-68DD-2249-A7FA-8AEF0B14DF81}" type="slidenum">
              <a:rPr lang="en-US" smtClean="0"/>
              <a:pPr/>
              <a:t>13</a:t>
            </a:fld>
            <a:endParaRPr lang="en-US" dirty="0"/>
          </a:p>
        </p:txBody>
      </p:sp>
      <p:pic>
        <p:nvPicPr>
          <p:cNvPr id="5" name="Picture 4" descr="Standards tree for Career and Technical Education.">
            <a:extLst>
              <a:ext uri="{FF2B5EF4-FFF2-40B4-BE49-F238E27FC236}">
                <a16:creationId xmlns:a16="http://schemas.microsoft.com/office/drawing/2014/main" id="{C6D6142B-CD8D-43AD-921D-A2B173BB3828}"/>
              </a:ext>
            </a:extLst>
          </p:cNvPr>
          <p:cNvPicPr>
            <a:picLocks noChangeAspect="1"/>
          </p:cNvPicPr>
          <p:nvPr/>
        </p:nvPicPr>
        <p:blipFill rotWithShape="1">
          <a:blip r:embed="rId4">
            <a:extLst>
              <a:ext uri="{28A0092B-C50C-407E-A947-70E740481C1C}">
                <a14:useLocalDpi xmlns:a14="http://schemas.microsoft.com/office/drawing/2010/main" val="0"/>
              </a:ext>
            </a:extLst>
          </a:blip>
          <a:srcRect r="13977"/>
          <a:stretch/>
        </p:blipFill>
        <p:spPr>
          <a:xfrm>
            <a:off x="4359368" y="2235837"/>
            <a:ext cx="7436391" cy="3774940"/>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5437527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07952C-1C18-4AF5-99DE-75527E126B98}"/>
              </a:ext>
            </a:extLst>
          </p:cNvPr>
          <p:cNvSpPr>
            <a:spLocks noGrp="1"/>
          </p:cNvSpPr>
          <p:nvPr>
            <p:ph type="title"/>
          </p:nvPr>
        </p:nvSpPr>
        <p:spPr/>
        <p:txBody>
          <a:bodyPr>
            <a:noAutofit/>
          </a:bodyPr>
          <a:lstStyle/>
          <a:p>
            <a:r>
              <a:rPr lang="en-US" sz="3600" dirty="0"/>
              <a:t>Search Bar and Filters Panel</a:t>
            </a:r>
          </a:p>
        </p:txBody>
      </p:sp>
      <p:grpSp>
        <p:nvGrpSpPr>
          <p:cNvPr id="8" name="Group 7" descr="Items tab showing Standards filter.&#10;">
            <a:extLst>
              <a:ext uri="{FF2B5EF4-FFF2-40B4-BE49-F238E27FC236}">
                <a16:creationId xmlns:a16="http://schemas.microsoft.com/office/drawing/2014/main" id="{07577862-76B6-4050-A364-019114B7630B}"/>
              </a:ext>
            </a:extLst>
          </p:cNvPr>
          <p:cNvGrpSpPr/>
          <p:nvPr/>
        </p:nvGrpSpPr>
        <p:grpSpPr>
          <a:xfrm>
            <a:off x="426231" y="810169"/>
            <a:ext cx="11429969" cy="5237661"/>
            <a:chOff x="426231" y="810169"/>
            <a:chExt cx="11429969" cy="5237661"/>
          </a:xfrm>
        </p:grpSpPr>
        <p:pic>
          <p:nvPicPr>
            <p:cNvPr id="7" name="Picture 6" descr="A screenshot of a computer&#10;&#10;Description automatically generated with medium confidence">
              <a:extLst>
                <a:ext uri="{FF2B5EF4-FFF2-40B4-BE49-F238E27FC236}">
                  <a16:creationId xmlns:a16="http://schemas.microsoft.com/office/drawing/2014/main" id="{F4815CE6-A8C9-400E-8DAD-F60D4B2F06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231" y="810169"/>
              <a:ext cx="11429969" cy="5237661"/>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grpSp>
          <p:nvGrpSpPr>
            <p:cNvPr id="17" name="Group 16">
              <a:extLst>
                <a:ext uri="{FF2B5EF4-FFF2-40B4-BE49-F238E27FC236}">
                  <a16:creationId xmlns:a16="http://schemas.microsoft.com/office/drawing/2014/main" id="{A1FBB611-2A89-4710-BC96-BF8BFB77378F}"/>
                </a:ext>
              </a:extLst>
            </p:cNvPr>
            <p:cNvGrpSpPr/>
            <p:nvPr/>
          </p:nvGrpSpPr>
          <p:grpSpPr>
            <a:xfrm>
              <a:off x="2225995" y="1551926"/>
              <a:ext cx="7476859" cy="2378290"/>
              <a:chOff x="2364724" y="1551926"/>
              <a:chExt cx="7476859" cy="2378290"/>
            </a:xfrm>
          </p:grpSpPr>
          <p:sp>
            <p:nvSpPr>
              <p:cNvPr id="12" name="Arrow: Right 11">
                <a:extLst>
                  <a:ext uri="{FF2B5EF4-FFF2-40B4-BE49-F238E27FC236}">
                    <a16:creationId xmlns:a16="http://schemas.microsoft.com/office/drawing/2014/main" id="{AA6E492D-EFB6-464D-89BC-46F970F206CB}"/>
                  </a:ext>
                </a:extLst>
              </p:cNvPr>
              <p:cNvSpPr/>
              <p:nvPr/>
            </p:nvSpPr>
            <p:spPr>
              <a:xfrm>
                <a:off x="8539557" y="1551926"/>
                <a:ext cx="1302026" cy="318052"/>
              </a:xfrm>
              <a:prstGeom prst="rightArrow">
                <a:avLst/>
              </a:prstGeom>
              <a:solidFill>
                <a:srgbClr val="C0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b="1" dirty="0">
                    <a:solidFill>
                      <a:schemeClr val="bg1"/>
                    </a:solidFill>
                  </a:rPr>
                  <a:t>Search Bar</a:t>
                </a:r>
              </a:p>
            </p:txBody>
          </p:sp>
          <p:sp>
            <p:nvSpPr>
              <p:cNvPr id="16" name="Arrow: Left 15">
                <a:extLst>
                  <a:ext uri="{FF2B5EF4-FFF2-40B4-BE49-F238E27FC236}">
                    <a16:creationId xmlns:a16="http://schemas.microsoft.com/office/drawing/2014/main" id="{11D0EE2C-0624-4116-AC7D-5266273820CA}"/>
                  </a:ext>
                </a:extLst>
              </p:cNvPr>
              <p:cNvSpPr/>
              <p:nvPr/>
            </p:nvSpPr>
            <p:spPr>
              <a:xfrm>
                <a:off x="2364724" y="3552529"/>
                <a:ext cx="1898374" cy="377687"/>
              </a:xfrm>
              <a:prstGeom prst="leftArrow">
                <a:avLst/>
              </a:prstGeom>
              <a:solidFill>
                <a:srgbClr val="C0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b="1" dirty="0">
                    <a:solidFill>
                      <a:schemeClr val="bg1"/>
                    </a:solidFill>
                  </a:rPr>
                  <a:t>Standard Search Bar</a:t>
                </a:r>
              </a:p>
            </p:txBody>
          </p:sp>
        </p:grpSp>
      </p:grpSp>
      <p:sp>
        <p:nvSpPr>
          <p:cNvPr id="9" name="Oval 8">
            <a:extLst>
              <a:ext uri="{FF2B5EF4-FFF2-40B4-BE49-F238E27FC236}">
                <a16:creationId xmlns:a16="http://schemas.microsoft.com/office/drawing/2014/main" id="{8DDE1DCF-C2CB-4E63-AB9F-6C55CD4BA706}"/>
              </a:ext>
              <a:ext uri="{C183D7F6-B498-43B3-948B-1728B52AA6E4}">
                <adec:decorative xmlns="" xmlns:adec="http://schemas.microsoft.com/office/drawing/2017/decorative" val="1"/>
              </a:ext>
            </a:extLst>
          </p:cNvPr>
          <p:cNvSpPr/>
          <p:nvPr/>
        </p:nvSpPr>
        <p:spPr>
          <a:xfrm>
            <a:off x="570739" y="810169"/>
            <a:ext cx="1364343" cy="467088"/>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3" name="Slide Number Placeholder 2">
            <a:extLst>
              <a:ext uri="{FF2B5EF4-FFF2-40B4-BE49-F238E27FC236}">
                <a16:creationId xmlns:a16="http://schemas.microsoft.com/office/drawing/2014/main" id="{516C94A7-EA36-45DF-881C-9447FDEFEE57}"/>
              </a:ext>
            </a:extLst>
          </p:cNvPr>
          <p:cNvSpPr>
            <a:spLocks noGrp="1"/>
          </p:cNvSpPr>
          <p:nvPr>
            <p:ph type="sldNum" sz="quarter" idx="11"/>
          </p:nvPr>
        </p:nvSpPr>
        <p:spPr/>
        <p:txBody>
          <a:bodyPr/>
          <a:lstStyle/>
          <a:p>
            <a:fld id="{58AE716E-68DD-2249-A7FA-8AEF0B14DF81}" type="slidenum">
              <a:rPr lang="en-US" smtClean="0"/>
              <a:pPr/>
              <a:t>14</a:t>
            </a:fld>
            <a:endParaRPr lang="en-US" dirty="0"/>
          </a:p>
        </p:txBody>
      </p:sp>
    </p:spTree>
    <p:extLst>
      <p:ext uri="{BB962C8B-B14F-4D97-AF65-F5344CB8AC3E}">
        <p14:creationId xmlns:p14="http://schemas.microsoft.com/office/powerpoint/2010/main" val="6383833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DF9AC3A-8788-4E16-B91D-DA29551E6B1E}"/>
              </a:ext>
            </a:extLst>
          </p:cNvPr>
          <p:cNvSpPr>
            <a:spLocks noGrp="1"/>
          </p:cNvSpPr>
          <p:nvPr>
            <p:ph type="title"/>
          </p:nvPr>
        </p:nvSpPr>
        <p:spPr>
          <a:xfrm>
            <a:off x="106756" y="65597"/>
            <a:ext cx="11870979" cy="518012"/>
          </a:xfrm>
        </p:spPr>
        <p:txBody>
          <a:bodyPr>
            <a:noAutofit/>
          </a:bodyPr>
          <a:lstStyle/>
          <a:p>
            <a:r>
              <a:rPr lang="en-US" sz="2800" dirty="0"/>
              <a:t>How to Use Filters and the Search Bar to Find Items, Tests, and Standards</a:t>
            </a:r>
          </a:p>
        </p:txBody>
      </p:sp>
      <p:graphicFrame>
        <p:nvGraphicFramePr>
          <p:cNvPr id="8" name="Table 2">
            <a:extLst>
              <a:ext uri="{FF2B5EF4-FFF2-40B4-BE49-F238E27FC236}">
                <a16:creationId xmlns:a16="http://schemas.microsoft.com/office/drawing/2014/main" id="{0B78E178-A69B-47A0-9762-0C1331A7497F}"/>
              </a:ext>
            </a:extLst>
          </p:cNvPr>
          <p:cNvGraphicFramePr>
            <a:graphicFrameLocks noGrp="1"/>
          </p:cNvGraphicFramePr>
          <p:nvPr/>
        </p:nvGraphicFramePr>
        <p:xfrm>
          <a:off x="111356" y="807097"/>
          <a:ext cx="11969287" cy="5243805"/>
        </p:xfrm>
        <a:graphic>
          <a:graphicData uri="http://schemas.openxmlformats.org/drawingml/2006/table">
            <a:tbl>
              <a:tblPr firstRow="1" bandRow="1">
                <a:tableStyleId>{5C22544A-7EE6-4342-B048-85BDC9FD1C3A}</a:tableStyleId>
              </a:tblPr>
              <a:tblGrid>
                <a:gridCol w="1385554">
                  <a:extLst>
                    <a:ext uri="{9D8B030D-6E8A-4147-A177-3AD203B41FA5}">
                      <a16:colId xmlns:a16="http://schemas.microsoft.com/office/drawing/2014/main" val="757118589"/>
                    </a:ext>
                  </a:extLst>
                </a:gridCol>
                <a:gridCol w="1693623">
                  <a:extLst>
                    <a:ext uri="{9D8B030D-6E8A-4147-A177-3AD203B41FA5}">
                      <a16:colId xmlns:a16="http://schemas.microsoft.com/office/drawing/2014/main" val="1255831891"/>
                    </a:ext>
                  </a:extLst>
                </a:gridCol>
                <a:gridCol w="8890110">
                  <a:extLst>
                    <a:ext uri="{9D8B030D-6E8A-4147-A177-3AD203B41FA5}">
                      <a16:colId xmlns:a16="http://schemas.microsoft.com/office/drawing/2014/main" val="2553672716"/>
                    </a:ext>
                  </a:extLst>
                </a:gridCol>
              </a:tblGrid>
              <a:tr h="276217">
                <a:tc>
                  <a:txBody>
                    <a:bodyPr/>
                    <a:lstStyle/>
                    <a:p>
                      <a:r>
                        <a:rPr lang="en-US" sz="1200" dirty="0"/>
                        <a:t>Filter</a:t>
                      </a:r>
                    </a:p>
                  </a:txBody>
                  <a:tcPr marL="45720" marR="45720"/>
                </a:tc>
                <a:tc>
                  <a:txBody>
                    <a:bodyPr/>
                    <a:lstStyle/>
                    <a:p>
                      <a:r>
                        <a:rPr lang="en-US" sz="1200" dirty="0"/>
                        <a:t>Content Tab</a:t>
                      </a:r>
                    </a:p>
                  </a:txBody>
                  <a:tcPr marL="45720" marR="45720"/>
                </a:tc>
                <a:tc>
                  <a:txBody>
                    <a:bodyPr/>
                    <a:lstStyle/>
                    <a:p>
                      <a:r>
                        <a:rPr lang="en-US" sz="1200" dirty="0"/>
                        <a:t>Use</a:t>
                      </a:r>
                    </a:p>
                  </a:txBody>
                  <a:tcPr marL="45720" marR="45720"/>
                </a:tc>
                <a:extLst>
                  <a:ext uri="{0D108BD9-81ED-4DB2-BD59-A6C34878D82A}">
                    <a16:rowId xmlns:a16="http://schemas.microsoft.com/office/drawing/2014/main" val="1272754737"/>
                  </a:ext>
                </a:extLst>
              </a:tr>
              <a:tr h="456676">
                <a:tc>
                  <a:txBody>
                    <a:bodyPr/>
                    <a:lstStyle/>
                    <a:p>
                      <a:r>
                        <a:rPr lang="en-US" sz="1200" dirty="0"/>
                        <a:t>Date Range</a:t>
                      </a:r>
                    </a:p>
                  </a:txBody>
                  <a:tcPr marL="45720" marR="45720"/>
                </a:tc>
                <a:tc>
                  <a:txBody>
                    <a:bodyPr/>
                    <a:lstStyle/>
                    <a:p>
                      <a:r>
                        <a:rPr lang="en-US" sz="1200" dirty="0"/>
                        <a:t>Items and Tests</a:t>
                      </a:r>
                    </a:p>
                  </a:txBody>
                  <a:tcPr marL="45720" marR="45720"/>
                </a:tc>
                <a:tc>
                  <a:txBody>
                    <a:bodyPr/>
                    <a:lstStyle/>
                    <a:p>
                      <a:r>
                        <a:rPr lang="en-US" sz="1200" dirty="0"/>
                        <a:t>Expand the </a:t>
                      </a:r>
                      <a:r>
                        <a:rPr lang="en-US" sz="1200" b="1" dirty="0"/>
                        <a:t>Date Range</a:t>
                      </a:r>
                      <a:r>
                        <a:rPr lang="en-US" sz="1200" dirty="0"/>
                        <a:t> menu to mark a checkbox to view only the items or tests that were created, edited, or added to a shared library in the selected time period, or use a custom time period.</a:t>
                      </a:r>
                    </a:p>
                  </a:txBody>
                  <a:tcPr marL="45720" marR="45720"/>
                </a:tc>
                <a:extLst>
                  <a:ext uri="{0D108BD9-81ED-4DB2-BD59-A6C34878D82A}">
                    <a16:rowId xmlns:a16="http://schemas.microsoft.com/office/drawing/2014/main" val="3594690622"/>
                  </a:ext>
                </a:extLst>
              </a:tr>
              <a:tr h="446327">
                <a:tc>
                  <a:txBody>
                    <a:bodyPr/>
                    <a:lstStyle/>
                    <a:p>
                      <a:r>
                        <a:rPr lang="en-US" sz="1200" dirty="0"/>
                        <a:t>Libraries</a:t>
                      </a:r>
                    </a:p>
                  </a:txBody>
                  <a:tcPr marL="45720" marR="45720"/>
                </a:tc>
                <a:tc>
                  <a:txBody>
                    <a:bodyPr/>
                    <a:lstStyle/>
                    <a:p>
                      <a:r>
                        <a:rPr lang="en-US" sz="1200" dirty="0"/>
                        <a:t>Items and Tests</a:t>
                      </a:r>
                    </a:p>
                  </a:txBody>
                  <a:tcPr marL="45720" marR="45720"/>
                </a:tc>
                <a:tc>
                  <a:txBody>
                    <a:bodyPr/>
                    <a:lstStyle/>
                    <a:p>
                      <a:r>
                        <a:rPr lang="en-US" sz="1200" dirty="0"/>
                        <a:t>Expand the </a:t>
                      </a:r>
                      <a:r>
                        <a:rPr lang="en-US" sz="1200" b="1" dirty="0"/>
                        <a:t>Libraries</a:t>
                      </a:r>
                      <a:r>
                        <a:rPr lang="en-US" sz="1200" dirty="0"/>
                        <a:t> menu to filter your content results by items and tests you created, items and tests shared with you, or content in a shared library.</a:t>
                      </a:r>
                    </a:p>
                  </a:txBody>
                  <a:tcPr marL="45720" marR="45720"/>
                </a:tc>
                <a:extLst>
                  <a:ext uri="{0D108BD9-81ED-4DB2-BD59-A6C34878D82A}">
                    <a16:rowId xmlns:a16="http://schemas.microsoft.com/office/drawing/2014/main" val="1694433413"/>
                  </a:ext>
                </a:extLst>
              </a:tr>
              <a:tr h="485672">
                <a:tc>
                  <a:txBody>
                    <a:bodyPr/>
                    <a:lstStyle/>
                    <a:p>
                      <a:r>
                        <a:rPr lang="en-US" sz="1200" dirty="0"/>
                        <a:t>Status</a:t>
                      </a:r>
                    </a:p>
                  </a:txBody>
                  <a:tcPr marL="45720" marR="45720"/>
                </a:tc>
                <a:tc>
                  <a:txBody>
                    <a:bodyPr/>
                    <a:lstStyle/>
                    <a:p>
                      <a:r>
                        <a:rPr lang="en-US" sz="1200" dirty="0"/>
                        <a:t>Items and Tests</a:t>
                      </a:r>
                    </a:p>
                  </a:txBody>
                  <a:tcPr marL="45720" marR="45720"/>
                </a:tc>
                <a:tc>
                  <a:txBody>
                    <a:bodyPr/>
                    <a:lstStyle/>
                    <a:p>
                      <a:r>
                        <a:rPr lang="en-US" sz="1200" dirty="0"/>
                        <a:t>Expand the </a:t>
                      </a:r>
                      <a:r>
                        <a:rPr lang="en-US" sz="1200" b="1" dirty="0"/>
                        <a:t>Status</a:t>
                      </a:r>
                      <a:r>
                        <a:rPr lang="en-US" sz="1200" dirty="0"/>
                        <a:t> menu and mark the available checkboxes to view only the content with a particular status. Some common status terms include Draft, Published, and Archived.</a:t>
                      </a:r>
                    </a:p>
                  </a:txBody>
                  <a:tcPr marL="45720" marR="45720"/>
                </a:tc>
                <a:extLst>
                  <a:ext uri="{0D108BD9-81ED-4DB2-BD59-A6C34878D82A}">
                    <a16:rowId xmlns:a16="http://schemas.microsoft.com/office/drawing/2014/main" val="2050291131"/>
                  </a:ext>
                </a:extLst>
              </a:tr>
              <a:tr h="306655">
                <a:tc>
                  <a:txBody>
                    <a:bodyPr/>
                    <a:lstStyle/>
                    <a:p>
                      <a:r>
                        <a:rPr lang="en-US" sz="1200" dirty="0"/>
                        <a:t>Item Type</a:t>
                      </a:r>
                    </a:p>
                  </a:txBody>
                  <a:tcPr marL="45720" marR="45720"/>
                </a:tc>
                <a:tc>
                  <a:txBody>
                    <a:bodyPr/>
                    <a:lstStyle/>
                    <a:p>
                      <a:r>
                        <a:rPr lang="en-US" sz="1200" dirty="0"/>
                        <a:t>Items</a:t>
                      </a:r>
                    </a:p>
                  </a:txBody>
                  <a:tcPr marL="45720" marR="45720"/>
                </a:tc>
                <a:tc>
                  <a:txBody>
                    <a:bodyPr/>
                    <a:lstStyle/>
                    <a:p>
                      <a:r>
                        <a:rPr lang="en-US" sz="1200" dirty="0"/>
                        <a:t>Expand the </a:t>
                      </a:r>
                      <a:r>
                        <a:rPr lang="en-US" sz="1200" b="1" dirty="0"/>
                        <a:t>Item Type</a:t>
                      </a:r>
                      <a:r>
                        <a:rPr lang="en-US" sz="1200" dirty="0"/>
                        <a:t> menu and mark the available checkboxes to view only the items that are built in a particular item template.</a:t>
                      </a:r>
                    </a:p>
                  </a:txBody>
                  <a:tcPr marL="45720" marR="45720"/>
                </a:tc>
                <a:extLst>
                  <a:ext uri="{0D108BD9-81ED-4DB2-BD59-A6C34878D82A}">
                    <a16:rowId xmlns:a16="http://schemas.microsoft.com/office/drawing/2014/main" val="1452991579"/>
                  </a:ext>
                </a:extLst>
              </a:tr>
              <a:tr h="460362">
                <a:tc>
                  <a:txBody>
                    <a:bodyPr/>
                    <a:lstStyle/>
                    <a:p>
                      <a:r>
                        <a:rPr lang="en-US" sz="1200" dirty="0"/>
                        <a:t>Stimulus Associations</a:t>
                      </a:r>
                    </a:p>
                  </a:txBody>
                  <a:tcPr marL="45720" marR="45720"/>
                </a:tc>
                <a:tc>
                  <a:txBody>
                    <a:bodyPr/>
                    <a:lstStyle/>
                    <a:p>
                      <a:r>
                        <a:rPr lang="en-US" sz="1200" dirty="0"/>
                        <a:t>Items</a:t>
                      </a:r>
                    </a:p>
                  </a:txBody>
                  <a:tcPr marL="45720" marR="45720"/>
                </a:tc>
                <a:tc>
                  <a:txBody>
                    <a:bodyPr/>
                    <a:lstStyle/>
                    <a:p>
                      <a:r>
                        <a:rPr lang="en-US" sz="1200" dirty="0"/>
                        <a:t>Expand the </a:t>
                      </a:r>
                      <a:r>
                        <a:rPr lang="en-US" sz="1200" b="1" dirty="0"/>
                        <a:t>Stimulus Associations</a:t>
                      </a:r>
                      <a:r>
                        <a:rPr lang="en-US" sz="1200" dirty="0"/>
                        <a:t> menu and mark the available checkboxes to view only items that are linked to a stimulus or only items that are not linked to any stimulus.</a:t>
                      </a:r>
                    </a:p>
                  </a:txBody>
                  <a:tcPr marL="45720" marR="45720"/>
                </a:tc>
                <a:extLst>
                  <a:ext uri="{0D108BD9-81ED-4DB2-BD59-A6C34878D82A}">
                    <a16:rowId xmlns:a16="http://schemas.microsoft.com/office/drawing/2014/main" val="3658516857"/>
                  </a:ext>
                </a:extLst>
              </a:tr>
              <a:tr h="490800">
                <a:tc>
                  <a:txBody>
                    <a:bodyPr/>
                    <a:lstStyle/>
                    <a:p>
                      <a:r>
                        <a:rPr lang="en-US" sz="1200" dirty="0"/>
                        <a:t>Favorites</a:t>
                      </a:r>
                    </a:p>
                  </a:txBody>
                  <a:tcPr marL="45720" marR="45720"/>
                </a:tc>
                <a:tc>
                  <a:txBody>
                    <a:bodyPr/>
                    <a:lstStyle/>
                    <a:p>
                      <a:r>
                        <a:rPr lang="en-US" sz="1200" dirty="0"/>
                        <a:t>Items, Tests, Standards</a:t>
                      </a:r>
                    </a:p>
                  </a:txBody>
                  <a:tcPr marL="45720" marR="45720"/>
                </a:tc>
                <a:tc>
                  <a:txBody>
                    <a:bodyPr/>
                    <a:lstStyle/>
                    <a:p>
                      <a:r>
                        <a:rPr lang="en-US" sz="1200" dirty="0"/>
                        <a:t>Click the star icon next to any item, test, or standard to save it as a favorite. Mark the </a:t>
                      </a:r>
                      <a:r>
                        <a:rPr lang="en-US" sz="1200" b="1" dirty="0"/>
                        <a:t>Favorites</a:t>
                      </a:r>
                      <a:r>
                        <a:rPr lang="en-US" sz="1200" dirty="0"/>
                        <a:t> checkbox to show only the content you have marked.</a:t>
                      </a:r>
                    </a:p>
                  </a:txBody>
                  <a:tcPr marL="45720" marR="45720"/>
                </a:tc>
                <a:extLst>
                  <a:ext uri="{0D108BD9-81ED-4DB2-BD59-A6C34878D82A}">
                    <a16:rowId xmlns:a16="http://schemas.microsoft.com/office/drawing/2014/main" val="3752391689"/>
                  </a:ext>
                </a:extLst>
              </a:tr>
              <a:tr h="306655">
                <a:tc>
                  <a:txBody>
                    <a:bodyPr/>
                    <a:lstStyle/>
                    <a:p>
                      <a:r>
                        <a:rPr lang="en-US" sz="1200" dirty="0"/>
                        <a:t>Items to Review</a:t>
                      </a:r>
                    </a:p>
                  </a:txBody>
                  <a:tcPr marL="45720" marR="45720"/>
                </a:tc>
                <a:tc>
                  <a:txBody>
                    <a:bodyPr/>
                    <a:lstStyle/>
                    <a:p>
                      <a:r>
                        <a:rPr lang="en-US" sz="1200" dirty="0"/>
                        <a:t>Items</a:t>
                      </a:r>
                    </a:p>
                  </a:txBody>
                  <a:tcPr marL="45720" marR="45720"/>
                </a:tc>
                <a:tc>
                  <a:txBody>
                    <a:bodyPr/>
                    <a:lstStyle/>
                    <a:p>
                      <a:r>
                        <a:rPr lang="en-US" sz="1200" dirty="0"/>
                        <a:t>Mark this checkbox to show only the items that have been submitted to a shared items library and still need to be approved.</a:t>
                      </a:r>
                    </a:p>
                  </a:txBody>
                  <a:tcPr marL="45720" marR="45720"/>
                </a:tc>
                <a:extLst>
                  <a:ext uri="{0D108BD9-81ED-4DB2-BD59-A6C34878D82A}">
                    <a16:rowId xmlns:a16="http://schemas.microsoft.com/office/drawing/2014/main" val="1457615015"/>
                  </a:ext>
                </a:extLst>
              </a:tr>
              <a:tr h="490800">
                <a:tc>
                  <a:txBody>
                    <a:bodyPr/>
                    <a:lstStyle/>
                    <a:p>
                      <a:r>
                        <a:rPr lang="en-US" sz="1200" dirty="0"/>
                        <a:t>Labels</a:t>
                      </a:r>
                    </a:p>
                  </a:txBody>
                  <a:tcPr marL="45720" marR="45720"/>
                </a:tc>
                <a:tc>
                  <a:txBody>
                    <a:bodyPr/>
                    <a:lstStyle/>
                    <a:p>
                      <a:r>
                        <a:rPr lang="en-US" sz="1200" dirty="0"/>
                        <a:t>Items, Tests, Standards</a:t>
                      </a:r>
                    </a:p>
                  </a:txBody>
                  <a:tcPr marL="45720" marR="45720"/>
                </a:tc>
                <a:tc>
                  <a:txBody>
                    <a:bodyPr/>
                    <a:lstStyle/>
                    <a:p>
                      <a:r>
                        <a:rPr lang="en-US" sz="1200" dirty="0"/>
                        <a:t>Create custom labels to organize content. Expand the </a:t>
                      </a:r>
                      <a:r>
                        <a:rPr lang="en-US" sz="1200" b="1" dirty="0"/>
                        <a:t>Labels</a:t>
                      </a:r>
                      <a:r>
                        <a:rPr lang="en-US" sz="1200" dirty="0"/>
                        <a:t> menu and mark the available checkboxes to view only the content associated with a particular label.</a:t>
                      </a:r>
                    </a:p>
                  </a:txBody>
                  <a:tcPr marL="45720" marR="45720"/>
                </a:tc>
                <a:extLst>
                  <a:ext uri="{0D108BD9-81ED-4DB2-BD59-A6C34878D82A}">
                    <a16:rowId xmlns:a16="http://schemas.microsoft.com/office/drawing/2014/main" val="3638321409"/>
                  </a:ext>
                </a:extLst>
              </a:tr>
              <a:tr h="275370">
                <a:tc>
                  <a:txBody>
                    <a:bodyPr/>
                    <a:lstStyle/>
                    <a:p>
                      <a:r>
                        <a:rPr lang="en-US" sz="1200" dirty="0"/>
                        <a:t>Subject</a:t>
                      </a:r>
                    </a:p>
                  </a:txBody>
                  <a:tcPr marL="45720" marR="45720"/>
                </a:tc>
                <a:tc>
                  <a:txBody>
                    <a:bodyPr/>
                    <a:lstStyle/>
                    <a:p>
                      <a:r>
                        <a:rPr lang="en-US" sz="1200" dirty="0"/>
                        <a:t>Items and Tests</a:t>
                      </a:r>
                    </a:p>
                  </a:txBody>
                  <a:tcPr marL="45720" marR="45720"/>
                </a:tc>
                <a:tc>
                  <a:txBody>
                    <a:bodyPr/>
                    <a:lstStyle/>
                    <a:p>
                      <a:r>
                        <a:rPr lang="en-US" sz="1200" dirty="0"/>
                        <a:t>Expand the </a:t>
                      </a:r>
                      <a:r>
                        <a:rPr lang="en-US" sz="1200" b="1" dirty="0"/>
                        <a:t>Subject</a:t>
                      </a:r>
                      <a:r>
                        <a:rPr lang="en-US" sz="1200" dirty="0"/>
                        <a:t> menu and mark the available checkboxes to view only the content associated with a particular subject.</a:t>
                      </a:r>
                    </a:p>
                  </a:txBody>
                  <a:tcPr marL="45720" marR="45720"/>
                </a:tc>
                <a:extLst>
                  <a:ext uri="{0D108BD9-81ED-4DB2-BD59-A6C34878D82A}">
                    <a16:rowId xmlns:a16="http://schemas.microsoft.com/office/drawing/2014/main" val="3212629781"/>
                  </a:ext>
                </a:extLst>
              </a:tr>
              <a:tr h="288874">
                <a:tc>
                  <a:txBody>
                    <a:bodyPr/>
                    <a:lstStyle/>
                    <a:p>
                      <a:r>
                        <a:rPr lang="en-US" sz="1200" dirty="0"/>
                        <a:t>Grades</a:t>
                      </a:r>
                    </a:p>
                  </a:txBody>
                  <a:tcPr marL="45720" marR="45720"/>
                </a:tc>
                <a:tc>
                  <a:txBody>
                    <a:bodyPr/>
                    <a:lstStyle/>
                    <a:p>
                      <a:r>
                        <a:rPr lang="en-US" sz="1200" dirty="0"/>
                        <a:t>Items and Tests</a:t>
                      </a:r>
                    </a:p>
                  </a:txBody>
                  <a:tcPr marL="45720" marR="45720"/>
                </a:tc>
                <a:tc>
                  <a:txBody>
                    <a:bodyPr/>
                    <a:lstStyle/>
                    <a:p>
                      <a:r>
                        <a:rPr lang="en-US" sz="1200" dirty="0"/>
                        <a:t>Expand the </a:t>
                      </a:r>
                      <a:r>
                        <a:rPr lang="en-US" sz="1200" b="1" dirty="0"/>
                        <a:t>Grades</a:t>
                      </a:r>
                      <a:r>
                        <a:rPr lang="en-US" sz="1200" dirty="0"/>
                        <a:t> menu and mark the available checkboxes to view only the content associated with that grade.</a:t>
                      </a:r>
                    </a:p>
                  </a:txBody>
                  <a:tcPr marL="45720" marR="45720"/>
                </a:tc>
                <a:extLst>
                  <a:ext uri="{0D108BD9-81ED-4DB2-BD59-A6C34878D82A}">
                    <a16:rowId xmlns:a16="http://schemas.microsoft.com/office/drawing/2014/main" val="657722252"/>
                  </a:ext>
                </a:extLst>
              </a:tr>
              <a:tr h="490800">
                <a:tc>
                  <a:txBody>
                    <a:bodyPr/>
                    <a:lstStyle/>
                    <a:p>
                      <a:r>
                        <a:rPr lang="en-US" sz="1200" dirty="0"/>
                        <a:t>Standard</a:t>
                      </a:r>
                    </a:p>
                  </a:txBody>
                  <a:tcPr marL="45720" marR="45720"/>
                </a:tc>
                <a:tc>
                  <a:txBody>
                    <a:bodyPr/>
                    <a:lstStyle/>
                    <a:p>
                      <a:r>
                        <a:rPr lang="en-US" sz="1200" dirty="0"/>
                        <a:t>Items and Tests</a:t>
                      </a:r>
                    </a:p>
                  </a:txBody>
                  <a:tcPr marL="45720" marR="45720"/>
                </a:tc>
                <a:tc>
                  <a:txBody>
                    <a:bodyPr/>
                    <a:lstStyle/>
                    <a:p>
                      <a:r>
                        <a:rPr lang="en-US" sz="1200" dirty="0"/>
                        <a:t>To show only content aligned to a particular standard, enter the ID or label for a standard in the </a:t>
                      </a:r>
                      <a:r>
                        <a:rPr lang="en-US" sz="1200" i="1" dirty="0"/>
                        <a:t>Standard</a:t>
                      </a:r>
                      <a:r>
                        <a:rPr lang="en-US" sz="1200" dirty="0"/>
                        <a:t> field. Items are aligned to standards directly, while a test’s standards are determined by the items on that test.</a:t>
                      </a:r>
                    </a:p>
                  </a:txBody>
                  <a:tcPr marL="45720" marR="45720"/>
                </a:tc>
                <a:extLst>
                  <a:ext uri="{0D108BD9-81ED-4DB2-BD59-A6C34878D82A}">
                    <a16:rowId xmlns:a16="http://schemas.microsoft.com/office/drawing/2014/main" val="1561153292"/>
                  </a:ext>
                </a:extLst>
              </a:tr>
              <a:tr h="0">
                <a:tc>
                  <a:txBody>
                    <a:bodyPr/>
                    <a:lstStyle/>
                    <a:p>
                      <a:r>
                        <a:rPr lang="en-US" sz="1200" dirty="0"/>
                        <a:t>Items with Comments</a:t>
                      </a:r>
                    </a:p>
                  </a:txBody>
                  <a:tcPr marL="45720" marR="45720"/>
                </a:tc>
                <a:tc>
                  <a:txBody>
                    <a:bodyPr/>
                    <a:lstStyle/>
                    <a:p>
                      <a:r>
                        <a:rPr lang="en-US" sz="1200" dirty="0"/>
                        <a:t>Items</a:t>
                      </a:r>
                    </a:p>
                  </a:txBody>
                  <a:tcPr marL="45720" marR="45720"/>
                </a:tc>
                <a:tc>
                  <a:txBody>
                    <a:bodyPr/>
                    <a:lstStyle/>
                    <a:p>
                      <a:r>
                        <a:rPr lang="en-US" sz="1200" dirty="0"/>
                        <a:t>Mark the checkbox to show only the items that have one or more comments.</a:t>
                      </a:r>
                    </a:p>
                  </a:txBody>
                  <a:tcPr marL="45720" marR="45720"/>
                </a:tc>
                <a:extLst>
                  <a:ext uri="{0D108BD9-81ED-4DB2-BD59-A6C34878D82A}">
                    <a16:rowId xmlns:a16="http://schemas.microsoft.com/office/drawing/2014/main" val="1306338559"/>
                  </a:ext>
                </a:extLst>
              </a:tr>
            </a:tbl>
          </a:graphicData>
        </a:graphic>
      </p:graphicFrame>
      <p:sp>
        <p:nvSpPr>
          <p:cNvPr id="3" name="Slide Number Placeholder 2">
            <a:extLst>
              <a:ext uri="{FF2B5EF4-FFF2-40B4-BE49-F238E27FC236}">
                <a16:creationId xmlns:a16="http://schemas.microsoft.com/office/drawing/2014/main" id="{BA0B0150-4FE4-4548-A3E7-5F399715D7CD}"/>
              </a:ext>
            </a:extLst>
          </p:cNvPr>
          <p:cNvSpPr>
            <a:spLocks noGrp="1"/>
          </p:cNvSpPr>
          <p:nvPr>
            <p:ph type="sldNum" sz="quarter" idx="17"/>
          </p:nvPr>
        </p:nvSpPr>
        <p:spPr/>
        <p:txBody>
          <a:bodyPr/>
          <a:lstStyle/>
          <a:p>
            <a:fld id="{58AE716E-68DD-2249-A7FA-8AEF0B14DF81}" type="slidenum">
              <a:rPr lang="en-US" sz="1200" smtClean="0">
                <a:latin typeface="+mn-lt"/>
              </a:rPr>
              <a:pPr/>
              <a:t>15</a:t>
            </a:fld>
            <a:endParaRPr lang="en-US" sz="1200" dirty="0">
              <a:latin typeface="+mn-lt"/>
            </a:endParaRPr>
          </a:p>
        </p:txBody>
      </p:sp>
    </p:spTree>
    <p:extLst>
      <p:ext uri="{BB962C8B-B14F-4D97-AF65-F5344CB8AC3E}">
        <p14:creationId xmlns:p14="http://schemas.microsoft.com/office/powerpoint/2010/main" val="12379889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4CDD8-85CB-4E05-9A80-C4F9314B8F37}"/>
              </a:ext>
            </a:extLst>
          </p:cNvPr>
          <p:cNvSpPr>
            <a:spLocks noGrp="1"/>
          </p:cNvSpPr>
          <p:nvPr>
            <p:ph type="title"/>
          </p:nvPr>
        </p:nvSpPr>
        <p:spPr/>
        <p:txBody>
          <a:bodyPr>
            <a:normAutofit/>
          </a:bodyPr>
          <a:lstStyle/>
          <a:p>
            <a:r>
              <a:rPr lang="en-US" sz="4000" b="1">
                <a:latin typeface="+mn-lt"/>
              </a:rPr>
              <a:t>How to Create Original Items </a:t>
            </a:r>
            <a:br>
              <a:rPr lang="en-US" sz="4000" b="1">
                <a:latin typeface="+mn-lt"/>
              </a:rPr>
            </a:br>
            <a:r>
              <a:rPr lang="en-US" sz="4000" b="1">
                <a:latin typeface="+mn-lt"/>
              </a:rPr>
              <a:t>for Your Tests</a:t>
            </a:r>
          </a:p>
        </p:txBody>
      </p:sp>
    </p:spTree>
    <p:extLst>
      <p:ext uri="{BB962C8B-B14F-4D97-AF65-F5344CB8AC3E}">
        <p14:creationId xmlns:p14="http://schemas.microsoft.com/office/powerpoint/2010/main" val="37706736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61EEFB6-BEBE-48CA-9D8D-DFA467581354}"/>
              </a:ext>
            </a:extLst>
          </p:cNvPr>
          <p:cNvPicPr>
            <a:picLocks noChangeAspect="1"/>
          </p:cNvPicPr>
          <p:nvPr/>
        </p:nvPicPr>
        <p:blipFill>
          <a:blip r:embed="rId3"/>
          <a:stretch>
            <a:fillRect/>
          </a:stretch>
        </p:blipFill>
        <p:spPr>
          <a:xfrm>
            <a:off x="1203836" y="1887467"/>
            <a:ext cx="3686034" cy="3975685"/>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4" name="Slide Number Placeholder 3">
            <a:extLst>
              <a:ext uri="{FF2B5EF4-FFF2-40B4-BE49-F238E27FC236}">
                <a16:creationId xmlns:a16="http://schemas.microsoft.com/office/drawing/2014/main" id="{85025417-F348-455F-B313-D639EC39C096}"/>
              </a:ext>
            </a:extLst>
          </p:cNvPr>
          <p:cNvSpPr>
            <a:spLocks noGrp="1"/>
          </p:cNvSpPr>
          <p:nvPr>
            <p:ph type="sldNum" sz="quarter" idx="17"/>
          </p:nvPr>
        </p:nvSpPr>
        <p:spPr/>
        <p:txBody>
          <a:bodyPr/>
          <a:lstStyle/>
          <a:p>
            <a:fld id="{58AE716E-68DD-2249-A7FA-8AEF0B14DF81}" type="slidenum">
              <a:rPr lang="en-US" sz="1200" smtClean="0">
                <a:latin typeface="+mn-lt"/>
              </a:rPr>
              <a:pPr/>
              <a:t>17</a:t>
            </a:fld>
            <a:endParaRPr lang="en-US" sz="1200">
              <a:latin typeface="+mn-lt"/>
            </a:endParaRPr>
          </a:p>
        </p:txBody>
      </p:sp>
      <p:sp>
        <p:nvSpPr>
          <p:cNvPr id="6" name="Title 5">
            <a:extLst>
              <a:ext uri="{FF2B5EF4-FFF2-40B4-BE49-F238E27FC236}">
                <a16:creationId xmlns:a16="http://schemas.microsoft.com/office/drawing/2014/main" id="{95057E5F-0A2F-47FC-AFD2-1CD0ABA66CF0}"/>
              </a:ext>
            </a:extLst>
          </p:cNvPr>
          <p:cNvSpPr>
            <a:spLocks noGrp="1"/>
          </p:cNvSpPr>
          <p:nvPr>
            <p:ph type="title"/>
          </p:nvPr>
        </p:nvSpPr>
        <p:spPr/>
        <p:txBody>
          <a:bodyPr>
            <a:noAutofit/>
          </a:bodyPr>
          <a:lstStyle/>
          <a:p>
            <a:r>
              <a:rPr lang="en-US" sz="3600">
                <a:latin typeface="+mn-lt"/>
              </a:rPr>
              <a:t>Create Original Items for Your Tests</a:t>
            </a:r>
          </a:p>
        </p:txBody>
      </p:sp>
      <p:sp>
        <p:nvSpPr>
          <p:cNvPr id="7" name="TextBox 6">
            <a:extLst>
              <a:ext uri="{FF2B5EF4-FFF2-40B4-BE49-F238E27FC236}">
                <a16:creationId xmlns:a16="http://schemas.microsoft.com/office/drawing/2014/main" id="{7E5DDC15-0D90-4640-B00B-CE99598E1081}"/>
              </a:ext>
            </a:extLst>
          </p:cNvPr>
          <p:cNvSpPr txBox="1"/>
          <p:nvPr/>
        </p:nvSpPr>
        <p:spPr>
          <a:xfrm>
            <a:off x="542298" y="1138497"/>
            <a:ext cx="5568696" cy="707886"/>
          </a:xfrm>
          <a:prstGeom prst="rect">
            <a:avLst/>
          </a:prstGeom>
          <a:noFill/>
        </p:spPr>
        <p:txBody>
          <a:bodyPr wrap="square" rtlCol="0">
            <a:spAutoFit/>
          </a:bodyPr>
          <a:lstStyle/>
          <a:p>
            <a:r>
              <a:rPr lang="en-US" sz="2000">
                <a:solidFill>
                  <a:srgbClr val="53565A"/>
                </a:solidFill>
              </a:rPr>
              <a:t>Click the </a:t>
            </a:r>
            <a:r>
              <a:rPr lang="en-US" sz="2000" b="1">
                <a:solidFill>
                  <a:srgbClr val="53565A"/>
                </a:solidFill>
              </a:rPr>
              <a:t>Create New Item </a:t>
            </a:r>
            <a:r>
              <a:rPr lang="en-US" sz="2000">
                <a:solidFill>
                  <a:srgbClr val="53565A"/>
                </a:solidFill>
              </a:rPr>
              <a:t>link in the Items menu box</a:t>
            </a:r>
            <a:r>
              <a:rPr lang="en-US">
                <a:solidFill>
                  <a:srgbClr val="53565A"/>
                </a:solidFill>
              </a:rPr>
              <a:t>,</a:t>
            </a:r>
          </a:p>
        </p:txBody>
      </p:sp>
      <p:sp>
        <p:nvSpPr>
          <p:cNvPr id="14" name="TextBox 13">
            <a:extLst>
              <a:ext uri="{FF2B5EF4-FFF2-40B4-BE49-F238E27FC236}">
                <a16:creationId xmlns:a16="http://schemas.microsoft.com/office/drawing/2014/main" id="{18C933B6-27B6-412B-8C89-7EBC91FE905E}"/>
              </a:ext>
            </a:extLst>
          </p:cNvPr>
          <p:cNvSpPr txBox="1"/>
          <p:nvPr/>
        </p:nvSpPr>
        <p:spPr>
          <a:xfrm>
            <a:off x="6227063" y="1138497"/>
            <a:ext cx="5568696" cy="707886"/>
          </a:xfrm>
          <a:prstGeom prst="rect">
            <a:avLst/>
          </a:prstGeom>
          <a:noFill/>
        </p:spPr>
        <p:txBody>
          <a:bodyPr wrap="square" rtlCol="0">
            <a:spAutoFit/>
          </a:bodyPr>
          <a:lstStyle/>
          <a:p>
            <a:r>
              <a:rPr lang="en-US" sz="2000">
                <a:solidFill>
                  <a:srgbClr val="53565A"/>
                </a:solidFill>
              </a:rPr>
              <a:t>Or, open the Items tab and click on the green </a:t>
            </a:r>
            <a:r>
              <a:rPr lang="en-US" sz="2000" b="1">
                <a:solidFill>
                  <a:srgbClr val="53565A"/>
                </a:solidFill>
              </a:rPr>
              <a:t>Create New Item</a:t>
            </a:r>
            <a:r>
              <a:rPr lang="en-US" sz="2000">
                <a:solidFill>
                  <a:srgbClr val="53565A"/>
                </a:solidFill>
              </a:rPr>
              <a:t> button.</a:t>
            </a:r>
          </a:p>
        </p:txBody>
      </p:sp>
      <p:grpSp>
        <p:nvGrpSpPr>
          <p:cNvPr id="2" name="Group 1">
            <a:extLst>
              <a:ext uri="{FF2B5EF4-FFF2-40B4-BE49-F238E27FC236}">
                <a16:creationId xmlns:a16="http://schemas.microsoft.com/office/drawing/2014/main" id="{2E043787-D189-40D4-95E3-9E55508EFFB9}"/>
              </a:ext>
            </a:extLst>
          </p:cNvPr>
          <p:cNvGrpSpPr/>
          <p:nvPr/>
        </p:nvGrpSpPr>
        <p:grpSpPr>
          <a:xfrm>
            <a:off x="5887496" y="2145721"/>
            <a:ext cx="5834887" cy="3296471"/>
            <a:chOff x="5873893" y="2089568"/>
            <a:chExt cx="5834887" cy="3296471"/>
          </a:xfrm>
        </p:grpSpPr>
        <p:pic>
          <p:nvPicPr>
            <p:cNvPr id="11" name="Picture 10">
              <a:extLst>
                <a:ext uri="{FF2B5EF4-FFF2-40B4-BE49-F238E27FC236}">
                  <a16:creationId xmlns:a16="http://schemas.microsoft.com/office/drawing/2014/main" id="{12CDF70F-A09F-42A3-BFA7-DE32782117DE}"/>
                </a:ext>
              </a:extLst>
            </p:cNvPr>
            <p:cNvPicPr>
              <a:picLocks noChangeAspect="1"/>
            </p:cNvPicPr>
            <p:nvPr/>
          </p:nvPicPr>
          <p:blipFill rotWithShape="1">
            <a:blip r:embed="rId4"/>
            <a:srcRect b="3294"/>
            <a:stretch/>
          </p:blipFill>
          <p:spPr>
            <a:xfrm>
              <a:off x="5873893" y="2089568"/>
              <a:ext cx="5834887" cy="3296471"/>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15" name="Arrow: Left 14">
              <a:extLst>
                <a:ext uri="{FF2B5EF4-FFF2-40B4-BE49-F238E27FC236}">
                  <a16:creationId xmlns:a16="http://schemas.microsoft.com/office/drawing/2014/main" id="{757E86D9-6509-4397-ABD8-CF95AAFC0646}"/>
                </a:ext>
              </a:extLst>
            </p:cNvPr>
            <p:cNvSpPr/>
            <p:nvPr/>
          </p:nvSpPr>
          <p:spPr>
            <a:xfrm>
              <a:off x="9847479" y="2363891"/>
              <a:ext cx="524107" cy="189571"/>
            </a:xfrm>
            <a:prstGeom prst="leftArrow">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grpSp>
      <p:sp>
        <p:nvSpPr>
          <p:cNvPr id="19" name="Arrow: Left 18">
            <a:extLst>
              <a:ext uri="{FF2B5EF4-FFF2-40B4-BE49-F238E27FC236}">
                <a16:creationId xmlns:a16="http://schemas.microsoft.com/office/drawing/2014/main" id="{CCF8B3CB-BED4-44F0-880E-D2BD44184C47}"/>
              </a:ext>
            </a:extLst>
          </p:cNvPr>
          <p:cNvSpPr/>
          <p:nvPr/>
        </p:nvSpPr>
        <p:spPr>
          <a:xfrm rot="10800000">
            <a:off x="1427622" y="3989610"/>
            <a:ext cx="524107" cy="189571"/>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3" name="Arrow: Right 2"/>
          <p:cNvSpPr/>
          <p:nvPr/>
        </p:nvSpPr>
        <p:spPr>
          <a:xfrm>
            <a:off x="5316279" y="2169170"/>
            <a:ext cx="794715" cy="232101"/>
          </a:xfrm>
          <a:prstGeom prst="rightArrow">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Tree>
    <p:extLst>
      <p:ext uri="{BB962C8B-B14F-4D97-AF65-F5344CB8AC3E}">
        <p14:creationId xmlns:p14="http://schemas.microsoft.com/office/powerpoint/2010/main" val="11180739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EF7CC7B-93A9-4062-A07B-1C8BC16889BA}"/>
              </a:ext>
            </a:extLst>
          </p:cNvPr>
          <p:cNvSpPr>
            <a:spLocks noGrp="1"/>
          </p:cNvSpPr>
          <p:nvPr>
            <p:ph type="title"/>
          </p:nvPr>
        </p:nvSpPr>
        <p:spPr/>
        <p:txBody>
          <a:bodyPr>
            <a:noAutofit/>
          </a:bodyPr>
          <a:lstStyle/>
          <a:p>
            <a:r>
              <a:rPr lang="en-US" sz="3600" dirty="0"/>
              <a:t>Required Item Properties</a:t>
            </a:r>
          </a:p>
        </p:txBody>
      </p:sp>
      <p:pic>
        <p:nvPicPr>
          <p:cNvPr id="9" name="Picture 8" descr="Items tab opened to Create from Template page">
            <a:extLst>
              <a:ext uri="{FF2B5EF4-FFF2-40B4-BE49-F238E27FC236}">
                <a16:creationId xmlns:a16="http://schemas.microsoft.com/office/drawing/2014/main" id="{81F84D22-D5F1-4A7F-BBEC-9EA1706D4CF5}"/>
              </a:ext>
            </a:extLst>
          </p:cNvPr>
          <p:cNvPicPr>
            <a:picLocks noChangeAspect="1"/>
          </p:cNvPicPr>
          <p:nvPr/>
        </p:nvPicPr>
        <p:blipFill>
          <a:blip r:embed="rId3"/>
          <a:stretch>
            <a:fillRect/>
          </a:stretch>
        </p:blipFill>
        <p:spPr>
          <a:xfrm>
            <a:off x="275878" y="856178"/>
            <a:ext cx="11670232" cy="5145643"/>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4" name="Slide Number Placeholder 3">
            <a:extLst>
              <a:ext uri="{FF2B5EF4-FFF2-40B4-BE49-F238E27FC236}">
                <a16:creationId xmlns:a16="http://schemas.microsoft.com/office/drawing/2014/main" id="{FC914192-3923-4300-98A1-51DA07F7B674}"/>
              </a:ext>
            </a:extLst>
          </p:cNvPr>
          <p:cNvSpPr>
            <a:spLocks noGrp="1"/>
          </p:cNvSpPr>
          <p:nvPr>
            <p:ph type="sldNum" sz="quarter" idx="17"/>
          </p:nvPr>
        </p:nvSpPr>
        <p:spPr/>
        <p:txBody>
          <a:bodyPr/>
          <a:lstStyle/>
          <a:p>
            <a:fld id="{58AE716E-68DD-2249-A7FA-8AEF0B14DF81}" type="slidenum">
              <a:rPr lang="en-US" smtClean="0"/>
              <a:pPr/>
              <a:t>18</a:t>
            </a:fld>
            <a:endParaRPr lang="en-US" dirty="0"/>
          </a:p>
        </p:txBody>
      </p:sp>
    </p:spTree>
    <p:extLst>
      <p:ext uri="{BB962C8B-B14F-4D97-AF65-F5344CB8AC3E}">
        <p14:creationId xmlns:p14="http://schemas.microsoft.com/office/powerpoint/2010/main" val="30860666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156958B9-399D-4C5C-B692-1E51F2DA774C}"/>
              </a:ext>
            </a:extLst>
          </p:cNvPr>
          <p:cNvSpPr>
            <a:spLocks noGrp="1"/>
          </p:cNvSpPr>
          <p:nvPr>
            <p:ph type="body" sz="quarter" idx="15"/>
          </p:nvPr>
        </p:nvSpPr>
        <p:spPr>
          <a:xfrm>
            <a:off x="457200" y="986467"/>
            <a:ext cx="11338560" cy="518012"/>
          </a:xfrm>
        </p:spPr>
        <p:txBody>
          <a:bodyPr>
            <a:noAutofit/>
          </a:bodyPr>
          <a:lstStyle/>
          <a:p>
            <a:r>
              <a:rPr lang="en-US" sz="2400" dirty="0">
                <a:solidFill>
                  <a:schemeClr val="tx1">
                    <a:lumMod val="50000"/>
                  </a:schemeClr>
                </a:solidFill>
              </a:rPr>
              <a:t>The Item Builder templates can be arranged alphabetically or by those recommended.</a:t>
            </a:r>
          </a:p>
        </p:txBody>
      </p:sp>
      <p:sp>
        <p:nvSpPr>
          <p:cNvPr id="3" name="Slide Number Placeholder 2">
            <a:extLst>
              <a:ext uri="{FF2B5EF4-FFF2-40B4-BE49-F238E27FC236}">
                <a16:creationId xmlns:a16="http://schemas.microsoft.com/office/drawing/2014/main" id="{4101652B-61EB-4BE3-BEB3-E11039CB5787}"/>
              </a:ext>
            </a:extLst>
          </p:cNvPr>
          <p:cNvSpPr>
            <a:spLocks noGrp="1"/>
          </p:cNvSpPr>
          <p:nvPr>
            <p:ph type="sldNum" sz="quarter" idx="18"/>
          </p:nvPr>
        </p:nvSpPr>
        <p:spPr/>
        <p:txBody>
          <a:bodyPr/>
          <a:lstStyle/>
          <a:p>
            <a:fld id="{58AE716E-68DD-2249-A7FA-8AEF0B14DF81}" type="slidenum">
              <a:rPr lang="en-US" sz="1200" smtClean="0"/>
              <a:pPr/>
              <a:t>19</a:t>
            </a:fld>
            <a:endParaRPr lang="en-US" sz="1200"/>
          </a:p>
        </p:txBody>
      </p:sp>
      <p:sp>
        <p:nvSpPr>
          <p:cNvPr id="5" name="Title 4">
            <a:extLst>
              <a:ext uri="{FF2B5EF4-FFF2-40B4-BE49-F238E27FC236}">
                <a16:creationId xmlns:a16="http://schemas.microsoft.com/office/drawing/2014/main" id="{DEAB051C-C9FF-4878-8C0E-2DF384756C66}"/>
              </a:ext>
            </a:extLst>
          </p:cNvPr>
          <p:cNvSpPr>
            <a:spLocks noGrp="1"/>
          </p:cNvSpPr>
          <p:nvPr>
            <p:ph type="title"/>
          </p:nvPr>
        </p:nvSpPr>
        <p:spPr/>
        <p:txBody>
          <a:bodyPr>
            <a:noAutofit/>
          </a:bodyPr>
          <a:lstStyle/>
          <a:p>
            <a:r>
              <a:rPr lang="en-US" sz="3600">
                <a:latin typeface="+mn-lt"/>
              </a:rPr>
              <a:t>Item Builder—Template Options</a:t>
            </a:r>
          </a:p>
        </p:txBody>
      </p:sp>
      <p:pic>
        <p:nvPicPr>
          <p:cNvPr id="6" name="Picture 5" descr="Create from Template page"/>
          <p:cNvPicPr>
            <a:picLocks noChangeAspect="1"/>
          </p:cNvPicPr>
          <p:nvPr/>
        </p:nvPicPr>
        <p:blipFill>
          <a:blip r:embed="rId3"/>
          <a:stretch>
            <a:fillRect/>
          </a:stretch>
        </p:blipFill>
        <p:spPr>
          <a:xfrm>
            <a:off x="545510" y="1624757"/>
            <a:ext cx="11100980" cy="4464071"/>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2" name="Rectangle 1"/>
          <p:cNvSpPr/>
          <p:nvPr/>
        </p:nvSpPr>
        <p:spPr>
          <a:xfrm>
            <a:off x="764088" y="4033381"/>
            <a:ext cx="10434180" cy="205544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4" name="TextBox 3"/>
          <p:cNvSpPr txBox="1"/>
          <p:nvPr/>
        </p:nvSpPr>
        <p:spPr>
          <a:xfrm>
            <a:off x="9493371" y="5423770"/>
            <a:ext cx="1929008" cy="369332"/>
          </a:xfrm>
          <a:prstGeom prst="rect">
            <a:avLst/>
          </a:prstGeom>
          <a:noFill/>
        </p:spPr>
        <p:txBody>
          <a:bodyPr wrap="square" rtlCol="0">
            <a:spAutoFit/>
          </a:bodyPr>
          <a:lstStyle/>
          <a:p>
            <a:r>
              <a:rPr lang="en-US" dirty="0"/>
              <a:t>Item Types</a:t>
            </a:r>
          </a:p>
        </p:txBody>
      </p:sp>
      <p:sp>
        <p:nvSpPr>
          <p:cNvPr id="7" name="Rectangle 6"/>
          <p:cNvSpPr/>
          <p:nvPr/>
        </p:nvSpPr>
        <p:spPr>
          <a:xfrm>
            <a:off x="9482203" y="5411245"/>
            <a:ext cx="1277655" cy="38185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8" name="Oval 7"/>
          <p:cNvSpPr/>
          <p:nvPr/>
        </p:nvSpPr>
        <p:spPr>
          <a:xfrm>
            <a:off x="7240044" y="4835047"/>
            <a:ext cx="488515" cy="31315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Tree>
    <p:extLst>
      <p:ext uri="{BB962C8B-B14F-4D97-AF65-F5344CB8AC3E}">
        <p14:creationId xmlns:p14="http://schemas.microsoft.com/office/powerpoint/2010/main" val="9607919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FFE6119F-4820-4777-90D1-AC8A63570200}"/>
              </a:ext>
            </a:extLst>
          </p:cNvPr>
          <p:cNvSpPr>
            <a:spLocks noGrp="1"/>
          </p:cNvSpPr>
          <p:nvPr>
            <p:ph sz="quarter" idx="15"/>
          </p:nvPr>
        </p:nvSpPr>
        <p:spPr/>
        <p:txBody>
          <a:bodyPr>
            <a:normAutofit/>
          </a:bodyPr>
          <a:lstStyle/>
          <a:p>
            <a:pPr marL="342900" indent="-342900">
              <a:lnSpc>
                <a:spcPct val="150000"/>
              </a:lnSpc>
              <a:spcBef>
                <a:spcPts val="1200"/>
              </a:spcBef>
              <a:buFont typeface="Arial" panose="020B0604020202020204" pitchFamily="34" charset="0"/>
              <a:buChar char="•"/>
            </a:pPr>
            <a:r>
              <a:rPr lang="en-US" sz="2400">
                <a:solidFill>
                  <a:schemeClr val="tx1">
                    <a:lumMod val="50000"/>
                  </a:schemeClr>
                </a:solidFill>
              </a:rPr>
              <a:t>How to Access Checkpoint</a:t>
            </a:r>
          </a:p>
          <a:p>
            <a:pPr marL="342900" indent="-342900">
              <a:lnSpc>
                <a:spcPct val="150000"/>
              </a:lnSpc>
              <a:spcBef>
                <a:spcPts val="1200"/>
              </a:spcBef>
              <a:buFont typeface="Arial" panose="020B0604020202020204" pitchFamily="34" charset="0"/>
              <a:buChar char="•"/>
            </a:pPr>
            <a:r>
              <a:rPr lang="en-US" sz="2400">
                <a:solidFill>
                  <a:schemeClr val="tx1">
                    <a:lumMod val="50000"/>
                  </a:schemeClr>
                </a:solidFill>
              </a:rPr>
              <a:t>How to Create Items You Can Add to Tests</a:t>
            </a:r>
          </a:p>
          <a:p>
            <a:pPr marL="342900" indent="-342900">
              <a:lnSpc>
                <a:spcPct val="150000"/>
              </a:lnSpc>
              <a:spcBef>
                <a:spcPts val="1200"/>
              </a:spcBef>
              <a:buFont typeface="Arial" panose="020B0604020202020204" pitchFamily="34" charset="0"/>
              <a:buChar char="•"/>
            </a:pPr>
            <a:r>
              <a:rPr lang="en-US" sz="2400">
                <a:solidFill>
                  <a:schemeClr val="tx1">
                    <a:lumMod val="50000"/>
                  </a:schemeClr>
                </a:solidFill>
              </a:rPr>
              <a:t>How to Build Tests to be Administered to Students</a:t>
            </a:r>
          </a:p>
          <a:p>
            <a:pPr marL="342900" indent="-342900">
              <a:lnSpc>
                <a:spcPct val="150000"/>
              </a:lnSpc>
              <a:spcBef>
                <a:spcPts val="1200"/>
              </a:spcBef>
              <a:buFont typeface="Arial" panose="020B0604020202020204" pitchFamily="34" charset="0"/>
              <a:buChar char="•"/>
            </a:pPr>
            <a:r>
              <a:rPr lang="en-US" sz="2400">
                <a:solidFill>
                  <a:schemeClr val="tx1">
                    <a:lumMod val="50000"/>
                  </a:schemeClr>
                </a:solidFill>
              </a:rPr>
              <a:t>How to Work with the Items and Tests Available to You</a:t>
            </a:r>
          </a:p>
          <a:p>
            <a:pPr marL="342900" indent="-342900">
              <a:lnSpc>
                <a:spcPct val="150000"/>
              </a:lnSpc>
              <a:spcBef>
                <a:spcPts val="1200"/>
              </a:spcBef>
              <a:buFont typeface="Arial" panose="020B0604020202020204" pitchFamily="34" charset="0"/>
              <a:buChar char="•"/>
            </a:pPr>
            <a:r>
              <a:rPr lang="en-US" sz="2400">
                <a:solidFill>
                  <a:schemeClr val="tx1">
                    <a:lumMod val="50000"/>
                  </a:schemeClr>
                </a:solidFill>
              </a:rPr>
              <a:t>How to Share Your Items and Tests with Other Educators</a:t>
            </a:r>
          </a:p>
          <a:p>
            <a:pPr>
              <a:lnSpc>
                <a:spcPct val="150000"/>
              </a:lnSpc>
              <a:spcBef>
                <a:spcPts val="1200"/>
              </a:spcBef>
            </a:pPr>
            <a:r>
              <a:rPr lang="en-US" sz="2400">
                <a:solidFill>
                  <a:schemeClr val="tx1">
                    <a:lumMod val="50000"/>
                  </a:schemeClr>
                </a:solidFill>
              </a:rPr>
              <a:t>How to Submit Your Items to a Shared Items Library</a:t>
            </a:r>
          </a:p>
        </p:txBody>
      </p:sp>
      <p:sp>
        <p:nvSpPr>
          <p:cNvPr id="9" name="Title 8">
            <a:extLst>
              <a:ext uri="{FF2B5EF4-FFF2-40B4-BE49-F238E27FC236}">
                <a16:creationId xmlns:a16="http://schemas.microsoft.com/office/drawing/2014/main" id="{8E5D4AC9-33B6-4233-9906-1DC95B022754}"/>
              </a:ext>
            </a:extLst>
          </p:cNvPr>
          <p:cNvSpPr>
            <a:spLocks noGrp="1"/>
          </p:cNvSpPr>
          <p:nvPr>
            <p:ph type="title"/>
          </p:nvPr>
        </p:nvSpPr>
        <p:spPr/>
        <p:txBody>
          <a:bodyPr>
            <a:noAutofit/>
          </a:bodyPr>
          <a:lstStyle/>
          <a:p>
            <a:r>
              <a:rPr lang="en-US" sz="3600">
                <a:latin typeface="+mn-lt"/>
              </a:rPr>
              <a:t>After Viewing this Module You Should Understand:</a:t>
            </a:r>
          </a:p>
        </p:txBody>
      </p:sp>
      <p:sp>
        <p:nvSpPr>
          <p:cNvPr id="4" name="Slide Number Placeholder 2">
            <a:extLst>
              <a:ext uri="{FF2B5EF4-FFF2-40B4-BE49-F238E27FC236}">
                <a16:creationId xmlns:a16="http://schemas.microsoft.com/office/drawing/2014/main" id="{94D82194-92DC-4765-8660-6044DC6F44AC}"/>
              </a:ext>
            </a:extLst>
          </p:cNvPr>
          <p:cNvSpPr>
            <a:spLocks noGrp="1"/>
          </p:cNvSpPr>
          <p:nvPr>
            <p:ph type="sldNum" sz="quarter" idx="17"/>
          </p:nvPr>
        </p:nvSpPr>
        <p:spPr>
          <a:xfrm>
            <a:off x="11442432" y="6444777"/>
            <a:ext cx="706657" cy="278820"/>
          </a:xfrm>
        </p:spPr>
        <p:txBody>
          <a:bodyPr/>
          <a:lstStyle/>
          <a:p>
            <a:fld id="{58AE716E-68DD-2249-A7FA-8AEF0B14DF81}" type="slidenum">
              <a:rPr lang="en-US" sz="1200" smtClean="0">
                <a:latin typeface="+mn-lt"/>
              </a:rPr>
              <a:pPr/>
              <a:t>2</a:t>
            </a:fld>
            <a:endParaRPr lang="en-US" sz="1200">
              <a:latin typeface="+mn-lt"/>
            </a:endParaRPr>
          </a:p>
        </p:txBody>
      </p:sp>
    </p:spTree>
    <p:extLst>
      <p:ext uri="{BB962C8B-B14F-4D97-AF65-F5344CB8AC3E}">
        <p14:creationId xmlns:p14="http://schemas.microsoft.com/office/powerpoint/2010/main" val="29269694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A5D93A9-368E-4820-B742-4E1AD1E8660C}"/>
              </a:ext>
            </a:extLst>
          </p:cNvPr>
          <p:cNvSpPr>
            <a:spLocks noGrp="1"/>
          </p:cNvSpPr>
          <p:nvPr>
            <p:ph type="body" sz="quarter" idx="15"/>
          </p:nvPr>
        </p:nvSpPr>
        <p:spPr>
          <a:xfrm>
            <a:off x="538079" y="4257074"/>
            <a:ext cx="4526715" cy="1529904"/>
          </a:xfrm>
        </p:spPr>
        <p:txBody>
          <a:bodyPr>
            <a:normAutofit fontScale="92500" lnSpcReduction="20000"/>
          </a:bodyPr>
          <a:lstStyle/>
          <a:p>
            <a:r>
              <a:rPr lang="en-US" sz="2600" u="sng">
                <a:solidFill>
                  <a:schemeClr val="tx2"/>
                </a:solidFill>
              </a:rPr>
              <a:t>Multiple Choice Item Type</a:t>
            </a:r>
          </a:p>
          <a:p>
            <a:endParaRPr lang="en-US" sz="2600" u="sng">
              <a:solidFill>
                <a:schemeClr val="tx2"/>
              </a:solidFill>
            </a:endParaRPr>
          </a:p>
          <a:p>
            <a:pPr marL="457200" indent="-457200">
              <a:buAutoNum type="arabicPeriod"/>
            </a:pPr>
            <a:r>
              <a:rPr lang="en-US" sz="2400">
                <a:solidFill>
                  <a:schemeClr val="tx2"/>
                </a:solidFill>
              </a:rPr>
              <a:t>Compose the Item Prompt</a:t>
            </a:r>
          </a:p>
          <a:p>
            <a:pPr marL="457200" indent="-457200">
              <a:buAutoNum type="arabicPeriod"/>
            </a:pPr>
            <a:r>
              <a:rPr lang="en-US" sz="2400">
                <a:solidFill>
                  <a:schemeClr val="tx2"/>
                </a:solidFill>
              </a:rPr>
              <a:t>Create the Response Area, </a:t>
            </a:r>
          </a:p>
          <a:p>
            <a:pPr marL="457200" indent="-457200">
              <a:buAutoNum type="arabicPeriod"/>
            </a:pPr>
            <a:r>
              <a:rPr lang="en-US" sz="2400">
                <a:solidFill>
                  <a:schemeClr val="tx2"/>
                </a:solidFill>
              </a:rPr>
              <a:t>Construct the Answer Key.</a:t>
            </a:r>
          </a:p>
        </p:txBody>
      </p:sp>
      <p:sp>
        <p:nvSpPr>
          <p:cNvPr id="4" name="Slide Number Placeholder 3">
            <a:extLst>
              <a:ext uri="{FF2B5EF4-FFF2-40B4-BE49-F238E27FC236}">
                <a16:creationId xmlns:a16="http://schemas.microsoft.com/office/drawing/2014/main" id="{D8F1547E-D031-41EA-B3BB-BF73FE1C9AF7}"/>
              </a:ext>
            </a:extLst>
          </p:cNvPr>
          <p:cNvSpPr>
            <a:spLocks noGrp="1"/>
          </p:cNvSpPr>
          <p:nvPr>
            <p:ph type="sldNum" sz="quarter" idx="18"/>
          </p:nvPr>
        </p:nvSpPr>
        <p:spPr/>
        <p:txBody>
          <a:bodyPr/>
          <a:lstStyle/>
          <a:p>
            <a:fld id="{58AE716E-68DD-2249-A7FA-8AEF0B14DF81}" type="slidenum">
              <a:rPr lang="en-US" sz="1200" smtClean="0"/>
              <a:pPr/>
              <a:t>20</a:t>
            </a:fld>
            <a:endParaRPr lang="en-US" sz="1200"/>
          </a:p>
        </p:txBody>
      </p:sp>
      <p:sp>
        <p:nvSpPr>
          <p:cNvPr id="6" name="Title 5">
            <a:extLst>
              <a:ext uri="{FF2B5EF4-FFF2-40B4-BE49-F238E27FC236}">
                <a16:creationId xmlns:a16="http://schemas.microsoft.com/office/drawing/2014/main" id="{0043B630-0EB5-46C7-9183-762721D3D72E}"/>
              </a:ext>
            </a:extLst>
          </p:cNvPr>
          <p:cNvSpPr>
            <a:spLocks noGrp="1"/>
          </p:cNvSpPr>
          <p:nvPr>
            <p:ph type="title"/>
          </p:nvPr>
        </p:nvSpPr>
        <p:spPr/>
        <p:txBody>
          <a:bodyPr>
            <a:noAutofit/>
          </a:bodyPr>
          <a:lstStyle/>
          <a:p>
            <a:r>
              <a:rPr lang="en-US" sz="3600">
                <a:latin typeface="+mn-lt"/>
              </a:rPr>
              <a:t>Item Builder—3 Main Steps</a:t>
            </a:r>
          </a:p>
        </p:txBody>
      </p:sp>
      <p:grpSp>
        <p:nvGrpSpPr>
          <p:cNvPr id="14" name="Group 13">
            <a:extLst>
              <a:ext uri="{FF2B5EF4-FFF2-40B4-BE49-F238E27FC236}">
                <a16:creationId xmlns:a16="http://schemas.microsoft.com/office/drawing/2014/main" id="{63E49669-B434-4F29-8B1E-2E8142005BEA}"/>
              </a:ext>
            </a:extLst>
          </p:cNvPr>
          <p:cNvGrpSpPr/>
          <p:nvPr/>
        </p:nvGrpSpPr>
        <p:grpSpPr>
          <a:xfrm>
            <a:off x="752693" y="1147371"/>
            <a:ext cx="10716601" cy="4598933"/>
            <a:chOff x="1699892" y="1608411"/>
            <a:chExt cx="10716601" cy="4598933"/>
          </a:xfrm>
        </p:grpSpPr>
        <p:grpSp>
          <p:nvGrpSpPr>
            <p:cNvPr id="10" name="Group 9">
              <a:extLst>
                <a:ext uri="{FF2B5EF4-FFF2-40B4-BE49-F238E27FC236}">
                  <a16:creationId xmlns:a16="http://schemas.microsoft.com/office/drawing/2014/main" id="{01C2BB1C-E61B-475E-8B3E-A034454B7963}"/>
                </a:ext>
              </a:extLst>
            </p:cNvPr>
            <p:cNvGrpSpPr/>
            <p:nvPr/>
          </p:nvGrpSpPr>
          <p:grpSpPr>
            <a:xfrm>
              <a:off x="1699892" y="1608411"/>
              <a:ext cx="10716601" cy="4598933"/>
              <a:chOff x="708910" y="573723"/>
              <a:chExt cx="11996928" cy="6029661"/>
            </a:xfrm>
            <a:effectLst>
              <a:outerShdw blurRad="50800" dist="38100" dir="2700000" algn="tl" rotWithShape="0">
                <a:prstClr val="black">
                  <a:alpha val="40000"/>
                </a:prstClr>
              </a:outerShdw>
            </a:effectLst>
          </p:grpSpPr>
          <p:pic>
            <p:nvPicPr>
              <p:cNvPr id="11" name="Picture 10">
                <a:extLst>
                  <a:ext uri="{FF2B5EF4-FFF2-40B4-BE49-F238E27FC236}">
                    <a16:creationId xmlns:a16="http://schemas.microsoft.com/office/drawing/2014/main" id="{FC72E81F-752F-4BDB-AD39-028DD6E5776A}"/>
                  </a:ext>
                </a:extLst>
              </p:cNvPr>
              <p:cNvPicPr>
                <a:picLocks noChangeAspect="1"/>
              </p:cNvPicPr>
              <p:nvPr/>
            </p:nvPicPr>
            <p:blipFill>
              <a:blip r:embed="rId3"/>
              <a:stretch>
                <a:fillRect/>
              </a:stretch>
            </p:blipFill>
            <p:spPr>
              <a:xfrm>
                <a:off x="708910" y="573723"/>
                <a:ext cx="5230587" cy="2584403"/>
              </a:xfrm>
              <a:prstGeom prst="rect">
                <a:avLst/>
              </a:prstGeom>
              <a:ln w="12700">
                <a:solidFill>
                  <a:schemeClr val="bg1">
                    <a:lumMod val="75000"/>
                  </a:schemeClr>
                </a:solidFill>
              </a:ln>
            </p:spPr>
          </p:pic>
          <p:pic>
            <p:nvPicPr>
              <p:cNvPr id="12" name="Picture 11">
                <a:extLst>
                  <a:ext uri="{FF2B5EF4-FFF2-40B4-BE49-F238E27FC236}">
                    <a16:creationId xmlns:a16="http://schemas.microsoft.com/office/drawing/2014/main" id="{84CCDBD2-7E8C-49FC-9AFB-9D2FD3EDFF96}"/>
                  </a:ext>
                </a:extLst>
              </p:cNvPr>
              <p:cNvPicPr>
                <a:picLocks noChangeAspect="1"/>
              </p:cNvPicPr>
              <p:nvPr/>
            </p:nvPicPr>
            <p:blipFill>
              <a:blip r:embed="rId4"/>
              <a:stretch>
                <a:fillRect/>
              </a:stretch>
            </p:blipFill>
            <p:spPr>
              <a:xfrm>
                <a:off x="4408268" y="2246201"/>
                <a:ext cx="4571639" cy="2183265"/>
              </a:xfrm>
              <a:prstGeom prst="rect">
                <a:avLst/>
              </a:prstGeom>
              <a:ln w="12700">
                <a:solidFill>
                  <a:schemeClr val="bg1">
                    <a:lumMod val="75000"/>
                  </a:schemeClr>
                </a:solidFill>
              </a:ln>
            </p:spPr>
          </p:pic>
          <p:pic>
            <p:nvPicPr>
              <p:cNvPr id="13" name="Picture 12" descr="A screenshot of a cell phone&#10;&#10;Description automatically generated">
                <a:extLst>
                  <a:ext uri="{FF2B5EF4-FFF2-40B4-BE49-F238E27FC236}">
                    <a16:creationId xmlns:a16="http://schemas.microsoft.com/office/drawing/2014/main" id="{D6F03BE0-DB03-4AEA-9E44-53E995F19CC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72476" y="3658761"/>
                <a:ext cx="4633362" cy="2944623"/>
              </a:xfrm>
              <a:prstGeom prst="rect">
                <a:avLst/>
              </a:prstGeom>
              <a:ln w="12700">
                <a:solidFill>
                  <a:schemeClr val="bg1">
                    <a:lumMod val="75000"/>
                  </a:schemeClr>
                </a:solidFill>
              </a:ln>
            </p:spPr>
          </p:pic>
        </p:grpSp>
        <p:sp>
          <p:nvSpPr>
            <p:cNvPr id="7" name="Arrow: Right 6">
              <a:extLst>
                <a:ext uri="{FF2B5EF4-FFF2-40B4-BE49-F238E27FC236}">
                  <a16:creationId xmlns:a16="http://schemas.microsoft.com/office/drawing/2014/main" id="{99E071B3-4145-4C4B-99DF-0F0085F07EF4}"/>
                </a:ext>
              </a:extLst>
            </p:cNvPr>
            <p:cNvSpPr/>
            <p:nvPr/>
          </p:nvSpPr>
          <p:spPr>
            <a:xfrm rot="10800000">
              <a:off x="2773046" y="2157092"/>
              <a:ext cx="478294" cy="211873"/>
            </a:xfrm>
            <a:prstGeom prst="rightArrow">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grpSp>
      <p:sp>
        <p:nvSpPr>
          <p:cNvPr id="2" name="Rectangle: Rounded Corners 1"/>
          <p:cNvSpPr/>
          <p:nvPr/>
        </p:nvSpPr>
        <p:spPr>
          <a:xfrm>
            <a:off x="334329" y="4128891"/>
            <a:ext cx="3888755" cy="165808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5" name="TextBox 4"/>
          <p:cNvSpPr txBox="1"/>
          <p:nvPr/>
        </p:nvSpPr>
        <p:spPr>
          <a:xfrm>
            <a:off x="162838" y="1315233"/>
            <a:ext cx="589855" cy="461665"/>
          </a:xfrm>
          <a:prstGeom prst="rect">
            <a:avLst/>
          </a:prstGeom>
          <a:noFill/>
        </p:spPr>
        <p:txBody>
          <a:bodyPr wrap="square" rtlCol="0">
            <a:spAutoFit/>
          </a:bodyPr>
          <a:lstStyle/>
          <a:p>
            <a:r>
              <a:rPr lang="en-US" sz="2400" b="1" dirty="0">
                <a:solidFill>
                  <a:srgbClr val="FF0000"/>
                </a:solidFill>
              </a:rPr>
              <a:t>1</a:t>
            </a:r>
          </a:p>
        </p:txBody>
      </p:sp>
      <p:sp>
        <p:nvSpPr>
          <p:cNvPr id="15" name="TextBox 14"/>
          <p:cNvSpPr txBox="1"/>
          <p:nvPr/>
        </p:nvSpPr>
        <p:spPr>
          <a:xfrm>
            <a:off x="3633229" y="3255609"/>
            <a:ext cx="589855" cy="461665"/>
          </a:xfrm>
          <a:prstGeom prst="rect">
            <a:avLst/>
          </a:prstGeom>
          <a:noFill/>
        </p:spPr>
        <p:txBody>
          <a:bodyPr wrap="square" rtlCol="0">
            <a:spAutoFit/>
          </a:bodyPr>
          <a:lstStyle/>
          <a:p>
            <a:r>
              <a:rPr lang="en-US" sz="2400" b="1" dirty="0">
                <a:solidFill>
                  <a:srgbClr val="FF0000"/>
                </a:solidFill>
              </a:rPr>
              <a:t>2</a:t>
            </a:r>
          </a:p>
        </p:txBody>
      </p:sp>
      <p:sp>
        <p:nvSpPr>
          <p:cNvPr id="16" name="TextBox 15"/>
          <p:cNvSpPr txBox="1"/>
          <p:nvPr/>
        </p:nvSpPr>
        <p:spPr>
          <a:xfrm>
            <a:off x="6740555" y="4551749"/>
            <a:ext cx="589855" cy="461665"/>
          </a:xfrm>
          <a:prstGeom prst="rect">
            <a:avLst/>
          </a:prstGeom>
          <a:noFill/>
        </p:spPr>
        <p:txBody>
          <a:bodyPr wrap="square" rtlCol="0">
            <a:spAutoFit/>
          </a:bodyPr>
          <a:lstStyle/>
          <a:p>
            <a:r>
              <a:rPr lang="en-US" sz="2400" b="1" dirty="0">
                <a:solidFill>
                  <a:srgbClr val="FF0000"/>
                </a:solidFill>
              </a:rPr>
              <a:t>3</a:t>
            </a:r>
          </a:p>
        </p:txBody>
      </p:sp>
    </p:spTree>
    <p:extLst>
      <p:ext uri="{BB962C8B-B14F-4D97-AF65-F5344CB8AC3E}">
        <p14:creationId xmlns:p14="http://schemas.microsoft.com/office/powerpoint/2010/main" val="27768179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13">
            <a:extLst>
              <a:ext uri="{FF2B5EF4-FFF2-40B4-BE49-F238E27FC236}">
                <a16:creationId xmlns:a16="http://schemas.microsoft.com/office/drawing/2014/main" id="{3AC243B2-ED38-4513-B2A1-4774ABD13D62}"/>
              </a:ext>
            </a:extLst>
          </p:cNvPr>
          <p:cNvPicPr>
            <a:picLocks noGrp="1" noChangeAspect="1"/>
          </p:cNvPicPr>
          <p:nvPr>
            <p:ph sz="quarter" idx="15"/>
          </p:nvPr>
        </p:nvPicPr>
        <p:blipFill>
          <a:blip r:embed="rId3"/>
          <a:stretch>
            <a:fillRect/>
          </a:stretch>
        </p:blipFill>
        <p:spPr>
          <a:xfrm>
            <a:off x="1840509" y="1800681"/>
            <a:ext cx="7627073" cy="4260850"/>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3" name="Slide Number Placeholder 2">
            <a:extLst>
              <a:ext uri="{FF2B5EF4-FFF2-40B4-BE49-F238E27FC236}">
                <a16:creationId xmlns:a16="http://schemas.microsoft.com/office/drawing/2014/main" id="{30C528C3-3A78-44E3-82F9-C1FCF40938F5}"/>
              </a:ext>
            </a:extLst>
          </p:cNvPr>
          <p:cNvSpPr>
            <a:spLocks noGrp="1"/>
          </p:cNvSpPr>
          <p:nvPr>
            <p:ph type="sldNum" sz="quarter" idx="17"/>
          </p:nvPr>
        </p:nvSpPr>
        <p:spPr/>
        <p:txBody>
          <a:bodyPr/>
          <a:lstStyle/>
          <a:p>
            <a:fld id="{58AE716E-68DD-2249-A7FA-8AEF0B14DF81}" type="slidenum">
              <a:rPr lang="en-US" sz="1200" smtClean="0">
                <a:latin typeface="+mn-lt"/>
              </a:rPr>
              <a:pPr/>
              <a:t>21</a:t>
            </a:fld>
            <a:endParaRPr lang="en-US" sz="1200">
              <a:latin typeface="+mn-lt"/>
            </a:endParaRPr>
          </a:p>
        </p:txBody>
      </p:sp>
      <p:sp>
        <p:nvSpPr>
          <p:cNvPr id="5" name="Title 4">
            <a:extLst>
              <a:ext uri="{FF2B5EF4-FFF2-40B4-BE49-F238E27FC236}">
                <a16:creationId xmlns:a16="http://schemas.microsoft.com/office/drawing/2014/main" id="{EA37D20A-CB42-44D9-8A13-015044344191}"/>
              </a:ext>
            </a:extLst>
          </p:cNvPr>
          <p:cNvSpPr>
            <a:spLocks noGrp="1"/>
          </p:cNvSpPr>
          <p:nvPr>
            <p:ph type="title"/>
          </p:nvPr>
        </p:nvSpPr>
        <p:spPr/>
        <p:txBody>
          <a:bodyPr>
            <a:noAutofit/>
          </a:bodyPr>
          <a:lstStyle/>
          <a:p>
            <a:r>
              <a:rPr lang="en-US" sz="3600">
                <a:latin typeface="+mn-lt"/>
              </a:rPr>
              <a:t>Step 2: Create the Response Area</a:t>
            </a:r>
          </a:p>
        </p:txBody>
      </p:sp>
      <p:sp>
        <p:nvSpPr>
          <p:cNvPr id="6" name="TextBox 5">
            <a:extLst>
              <a:ext uri="{FF2B5EF4-FFF2-40B4-BE49-F238E27FC236}">
                <a16:creationId xmlns:a16="http://schemas.microsoft.com/office/drawing/2014/main" id="{78982C77-7AA3-4717-BD6E-FE5AA792B3E2}"/>
              </a:ext>
            </a:extLst>
          </p:cNvPr>
          <p:cNvSpPr txBox="1"/>
          <p:nvPr/>
        </p:nvSpPr>
        <p:spPr>
          <a:xfrm>
            <a:off x="396240" y="796469"/>
            <a:ext cx="11369529" cy="830997"/>
          </a:xfrm>
          <a:prstGeom prst="rect">
            <a:avLst/>
          </a:prstGeom>
          <a:noFill/>
        </p:spPr>
        <p:txBody>
          <a:bodyPr wrap="square" rtlCol="0">
            <a:spAutoFit/>
          </a:bodyPr>
          <a:lstStyle/>
          <a:p>
            <a:r>
              <a:rPr lang="en-US" sz="2400">
                <a:solidFill>
                  <a:schemeClr val="tx1">
                    <a:lumMod val="50000"/>
                  </a:schemeClr>
                </a:solidFill>
              </a:rPr>
              <a:t>The response area of the item is where the students interact with various interactive features in order to answer the question. The areas are different for each item type.</a:t>
            </a:r>
          </a:p>
        </p:txBody>
      </p:sp>
      <p:sp>
        <p:nvSpPr>
          <p:cNvPr id="12" name="Arrow: Right 11">
            <a:extLst>
              <a:ext uri="{FF2B5EF4-FFF2-40B4-BE49-F238E27FC236}">
                <a16:creationId xmlns:a16="http://schemas.microsoft.com/office/drawing/2014/main" id="{B063D09E-C718-4149-88ED-C10F1814A4C0}"/>
              </a:ext>
            </a:extLst>
          </p:cNvPr>
          <p:cNvSpPr/>
          <p:nvPr/>
        </p:nvSpPr>
        <p:spPr>
          <a:xfrm rot="5400000">
            <a:off x="8502747" y="2515074"/>
            <a:ext cx="1260619" cy="267211"/>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15" name="Arrow: Right 14">
            <a:extLst>
              <a:ext uri="{FF2B5EF4-FFF2-40B4-BE49-F238E27FC236}">
                <a16:creationId xmlns:a16="http://schemas.microsoft.com/office/drawing/2014/main" id="{71A0A44A-41C1-4432-BA04-66157509542E}"/>
              </a:ext>
            </a:extLst>
          </p:cNvPr>
          <p:cNvSpPr/>
          <p:nvPr/>
        </p:nvSpPr>
        <p:spPr>
          <a:xfrm>
            <a:off x="3938181" y="5611396"/>
            <a:ext cx="1260619" cy="267211"/>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2" name="Speech Bubble: Rectangle 1"/>
          <p:cNvSpPr/>
          <p:nvPr/>
        </p:nvSpPr>
        <p:spPr>
          <a:xfrm>
            <a:off x="9668972" y="1631952"/>
            <a:ext cx="1875328" cy="1276347"/>
          </a:xfrm>
          <a:prstGeom prst="wedgeRectCallout">
            <a:avLst>
              <a:gd name="adj1" fmla="val -69195"/>
              <a:gd name="adj2" fmla="val 37910"/>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4" name="Speech Bubble: Rectangle 3"/>
          <p:cNvSpPr/>
          <p:nvPr/>
        </p:nvSpPr>
        <p:spPr>
          <a:xfrm>
            <a:off x="127000" y="4432300"/>
            <a:ext cx="1320800" cy="1306097"/>
          </a:xfrm>
          <a:prstGeom prst="wedgeRectCallout">
            <a:avLst>
              <a:gd name="adj1" fmla="val 221680"/>
              <a:gd name="adj2" fmla="val 49025"/>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7" name="TextBox 6"/>
          <p:cNvSpPr txBox="1"/>
          <p:nvPr/>
        </p:nvSpPr>
        <p:spPr>
          <a:xfrm>
            <a:off x="318319" y="4485183"/>
            <a:ext cx="1320800" cy="1200329"/>
          </a:xfrm>
          <a:prstGeom prst="rect">
            <a:avLst/>
          </a:prstGeom>
          <a:noFill/>
        </p:spPr>
        <p:txBody>
          <a:bodyPr wrap="square" rtlCol="0">
            <a:spAutoFit/>
          </a:bodyPr>
          <a:lstStyle/>
          <a:p>
            <a:r>
              <a:rPr lang="en-US" b="1"/>
              <a:t>Add multiple choice options.</a:t>
            </a:r>
          </a:p>
        </p:txBody>
      </p:sp>
      <p:sp>
        <p:nvSpPr>
          <p:cNvPr id="8" name="TextBox 7"/>
          <p:cNvSpPr txBox="1"/>
          <p:nvPr/>
        </p:nvSpPr>
        <p:spPr>
          <a:xfrm>
            <a:off x="9668971" y="1800681"/>
            <a:ext cx="2096797" cy="923330"/>
          </a:xfrm>
          <a:prstGeom prst="rect">
            <a:avLst/>
          </a:prstGeom>
          <a:noFill/>
        </p:spPr>
        <p:txBody>
          <a:bodyPr wrap="square" rtlCol="0">
            <a:spAutoFit/>
          </a:bodyPr>
          <a:lstStyle/>
          <a:p>
            <a:r>
              <a:rPr lang="en-US" b="1"/>
              <a:t>Add rationale for each multiple choice answer.</a:t>
            </a:r>
          </a:p>
        </p:txBody>
      </p:sp>
    </p:spTree>
    <p:extLst>
      <p:ext uri="{BB962C8B-B14F-4D97-AF65-F5344CB8AC3E}">
        <p14:creationId xmlns:p14="http://schemas.microsoft.com/office/powerpoint/2010/main" val="8169543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screenshot of a cell phone&#10;&#10;Description automatically generated">
            <a:extLst>
              <a:ext uri="{FF2B5EF4-FFF2-40B4-BE49-F238E27FC236}">
                <a16:creationId xmlns:a16="http://schemas.microsoft.com/office/drawing/2014/main" id="{880C8917-4527-47E5-A9B3-F6B62B53698E}"/>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26230" y="2593738"/>
            <a:ext cx="5070899" cy="3222689"/>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pic>
        <p:nvPicPr>
          <p:cNvPr id="9" name="Content Placeholder 8" descr="A screenshot of a cell phone&#10;&#10;Description automatically generated">
            <a:extLst>
              <a:ext uri="{FF2B5EF4-FFF2-40B4-BE49-F238E27FC236}">
                <a16:creationId xmlns:a16="http://schemas.microsoft.com/office/drawing/2014/main" id="{CE134491-0878-4634-B2E6-593F136B6C4F}"/>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110994" y="2593738"/>
            <a:ext cx="5769143" cy="3222689"/>
          </a:xfrm>
          <a:ln w="12700">
            <a:solidFill>
              <a:schemeClr val="bg1">
                <a:lumMod val="75000"/>
              </a:schemeClr>
            </a:solidFill>
          </a:ln>
          <a:effectLst>
            <a:outerShdw blurRad="50800" dist="38100" dir="2700000" algn="tl" rotWithShape="0">
              <a:prstClr val="black">
                <a:alpha val="40000"/>
              </a:prstClr>
            </a:outerShdw>
          </a:effectLst>
        </p:spPr>
      </p:pic>
      <p:sp>
        <p:nvSpPr>
          <p:cNvPr id="3" name="Slide Number Placeholder 2">
            <a:extLst>
              <a:ext uri="{FF2B5EF4-FFF2-40B4-BE49-F238E27FC236}">
                <a16:creationId xmlns:a16="http://schemas.microsoft.com/office/drawing/2014/main" id="{0813B3EF-FBAB-4559-A73D-153F0D7C92D2}"/>
              </a:ext>
            </a:extLst>
          </p:cNvPr>
          <p:cNvSpPr>
            <a:spLocks noGrp="1"/>
          </p:cNvSpPr>
          <p:nvPr>
            <p:ph type="sldNum" sz="quarter" idx="17"/>
          </p:nvPr>
        </p:nvSpPr>
        <p:spPr/>
        <p:txBody>
          <a:bodyPr/>
          <a:lstStyle/>
          <a:p>
            <a:fld id="{58AE716E-68DD-2249-A7FA-8AEF0B14DF81}" type="slidenum">
              <a:rPr lang="en-US" sz="1200" smtClean="0">
                <a:latin typeface="+mn-lt"/>
              </a:rPr>
              <a:pPr/>
              <a:t>22</a:t>
            </a:fld>
            <a:endParaRPr lang="en-US" sz="1200">
              <a:latin typeface="+mn-lt"/>
            </a:endParaRPr>
          </a:p>
        </p:txBody>
      </p:sp>
      <p:sp>
        <p:nvSpPr>
          <p:cNvPr id="4" name="Text Placeholder 3">
            <a:extLst>
              <a:ext uri="{FF2B5EF4-FFF2-40B4-BE49-F238E27FC236}">
                <a16:creationId xmlns:a16="http://schemas.microsoft.com/office/drawing/2014/main" id="{A24CD600-16AD-4F1C-8DDB-F3A8DA2BBE48}"/>
              </a:ext>
            </a:extLst>
          </p:cNvPr>
          <p:cNvSpPr>
            <a:spLocks noGrp="1"/>
          </p:cNvSpPr>
          <p:nvPr>
            <p:ph type="body" sz="quarter" idx="4294967295"/>
          </p:nvPr>
        </p:nvSpPr>
        <p:spPr>
          <a:xfrm>
            <a:off x="526815" y="1099240"/>
            <a:ext cx="11338560" cy="457567"/>
          </a:xfrm>
        </p:spPr>
        <p:txBody>
          <a:bodyPr/>
          <a:lstStyle/>
          <a:p>
            <a:pPr marL="0" indent="0">
              <a:lnSpc>
                <a:spcPct val="100000"/>
              </a:lnSpc>
              <a:spcBef>
                <a:spcPts val="1200"/>
              </a:spcBef>
              <a:buNone/>
            </a:pPr>
            <a:r>
              <a:rPr lang="en-US" sz="2400">
                <a:solidFill>
                  <a:srgbClr val="53565A"/>
                </a:solidFill>
              </a:rPr>
              <a:t>Determine how many points an item is worth and how to score the student’s response.</a:t>
            </a:r>
          </a:p>
        </p:txBody>
      </p:sp>
      <p:sp>
        <p:nvSpPr>
          <p:cNvPr id="5" name="Title 4">
            <a:extLst>
              <a:ext uri="{FF2B5EF4-FFF2-40B4-BE49-F238E27FC236}">
                <a16:creationId xmlns:a16="http://schemas.microsoft.com/office/drawing/2014/main" id="{4EF24786-7159-44F4-A4E5-2D48D2BFE37D}"/>
              </a:ext>
            </a:extLst>
          </p:cNvPr>
          <p:cNvSpPr>
            <a:spLocks noGrp="1"/>
          </p:cNvSpPr>
          <p:nvPr>
            <p:ph type="title"/>
          </p:nvPr>
        </p:nvSpPr>
        <p:spPr/>
        <p:txBody>
          <a:bodyPr>
            <a:noAutofit/>
          </a:bodyPr>
          <a:lstStyle/>
          <a:p>
            <a:r>
              <a:rPr lang="en-US" sz="3600">
                <a:latin typeface="+mn-lt"/>
              </a:rPr>
              <a:t>Step 3: Construct the Answer Key</a:t>
            </a:r>
          </a:p>
        </p:txBody>
      </p:sp>
      <p:sp>
        <p:nvSpPr>
          <p:cNvPr id="10" name="TextBox 9">
            <a:extLst>
              <a:ext uri="{FF2B5EF4-FFF2-40B4-BE49-F238E27FC236}">
                <a16:creationId xmlns:a16="http://schemas.microsoft.com/office/drawing/2014/main" id="{10A5CDD8-2566-4D44-8884-36D9811F54AB}"/>
              </a:ext>
            </a:extLst>
          </p:cNvPr>
          <p:cNvSpPr txBox="1"/>
          <p:nvPr/>
        </p:nvSpPr>
        <p:spPr>
          <a:xfrm>
            <a:off x="869852" y="1556807"/>
            <a:ext cx="4183654" cy="892552"/>
          </a:xfrm>
          <a:prstGeom prst="rect">
            <a:avLst/>
          </a:prstGeom>
          <a:noFill/>
          <a:ln w="28575">
            <a:solidFill>
              <a:srgbClr val="2C9ED9"/>
            </a:solidFill>
          </a:ln>
        </p:spPr>
        <p:txBody>
          <a:bodyPr wrap="square" rtlCol="0">
            <a:spAutoFit/>
          </a:bodyPr>
          <a:lstStyle/>
          <a:p>
            <a:pPr algn="ctr"/>
            <a:r>
              <a:rPr lang="en-US" sz="2000" b="1">
                <a:solidFill>
                  <a:srgbClr val="53565A"/>
                </a:solidFill>
              </a:rPr>
              <a:t>Machine-Scored Items </a:t>
            </a:r>
            <a:r>
              <a:rPr lang="en-US" sz="1600">
                <a:solidFill>
                  <a:srgbClr val="53565A"/>
                </a:solidFill>
              </a:rPr>
              <a:t>(MC, Hot Text, Hot Spot, Text Drag and Drop, Image Drag and Drop, Table Match, Equation)</a:t>
            </a:r>
            <a:endParaRPr lang="en-US" sz="2000">
              <a:solidFill>
                <a:srgbClr val="53565A"/>
              </a:solidFill>
            </a:endParaRPr>
          </a:p>
        </p:txBody>
      </p:sp>
      <p:sp>
        <p:nvSpPr>
          <p:cNvPr id="11" name="TextBox 10">
            <a:extLst>
              <a:ext uri="{FF2B5EF4-FFF2-40B4-BE49-F238E27FC236}">
                <a16:creationId xmlns:a16="http://schemas.microsoft.com/office/drawing/2014/main" id="{5474E9E6-E9A9-4C60-9A5E-BEE5D86A19E8}"/>
              </a:ext>
            </a:extLst>
          </p:cNvPr>
          <p:cNvSpPr txBox="1"/>
          <p:nvPr/>
        </p:nvSpPr>
        <p:spPr>
          <a:xfrm>
            <a:off x="6812428" y="1556807"/>
            <a:ext cx="4181271" cy="892552"/>
          </a:xfrm>
          <a:prstGeom prst="rect">
            <a:avLst/>
          </a:prstGeom>
          <a:noFill/>
          <a:ln w="28575">
            <a:solidFill>
              <a:srgbClr val="2C9ED9"/>
            </a:solidFill>
          </a:ln>
        </p:spPr>
        <p:txBody>
          <a:bodyPr wrap="square" rtlCol="0">
            <a:spAutoFit/>
          </a:bodyPr>
          <a:lstStyle/>
          <a:p>
            <a:pPr algn="ctr"/>
            <a:r>
              <a:rPr lang="en-US" sz="2000" b="1">
                <a:solidFill>
                  <a:srgbClr val="53565A"/>
                </a:solidFill>
              </a:rPr>
              <a:t>Hand-Scored Items </a:t>
            </a:r>
            <a:r>
              <a:rPr lang="en-US" sz="1600">
                <a:solidFill>
                  <a:srgbClr val="53565A"/>
                </a:solidFill>
              </a:rPr>
              <a:t>(Edit Task Inline Choice, Edit Task, Simple Test Entry, Embedded Text Entry)</a:t>
            </a:r>
            <a:endParaRPr lang="en-US" sz="2000">
              <a:solidFill>
                <a:srgbClr val="53565A"/>
              </a:solidFill>
            </a:endParaRPr>
          </a:p>
        </p:txBody>
      </p:sp>
    </p:spTree>
    <p:extLst>
      <p:ext uri="{BB962C8B-B14F-4D97-AF65-F5344CB8AC3E}">
        <p14:creationId xmlns:p14="http://schemas.microsoft.com/office/powerpoint/2010/main" val="34697095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D6DACC5-8C57-411B-BADF-AB10F42FCAD9}"/>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996983" y="1203027"/>
            <a:ext cx="8198033" cy="4530891"/>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3" name="Slide Number Placeholder 2">
            <a:extLst>
              <a:ext uri="{FF2B5EF4-FFF2-40B4-BE49-F238E27FC236}">
                <a16:creationId xmlns:a16="http://schemas.microsoft.com/office/drawing/2014/main" id="{83FB4FD3-F7A8-41E2-8647-B2FFE0997F75}"/>
              </a:ext>
            </a:extLst>
          </p:cNvPr>
          <p:cNvSpPr>
            <a:spLocks noGrp="1"/>
          </p:cNvSpPr>
          <p:nvPr>
            <p:ph type="sldNum" sz="quarter" idx="17"/>
          </p:nvPr>
        </p:nvSpPr>
        <p:spPr/>
        <p:txBody>
          <a:bodyPr/>
          <a:lstStyle/>
          <a:p>
            <a:fld id="{58AE716E-68DD-2249-A7FA-8AEF0B14DF81}" type="slidenum">
              <a:rPr lang="en-US" sz="1200" smtClean="0">
                <a:latin typeface="+mn-lt"/>
              </a:rPr>
              <a:pPr/>
              <a:t>23</a:t>
            </a:fld>
            <a:endParaRPr lang="en-US" sz="1200">
              <a:latin typeface="+mn-lt"/>
            </a:endParaRPr>
          </a:p>
        </p:txBody>
      </p:sp>
      <p:sp>
        <p:nvSpPr>
          <p:cNvPr id="5" name="Title 4">
            <a:extLst>
              <a:ext uri="{FF2B5EF4-FFF2-40B4-BE49-F238E27FC236}">
                <a16:creationId xmlns:a16="http://schemas.microsoft.com/office/drawing/2014/main" id="{271E3BD6-B259-444E-AC73-6ED87F1DA5D3}"/>
              </a:ext>
            </a:extLst>
          </p:cNvPr>
          <p:cNvSpPr>
            <a:spLocks noGrp="1"/>
          </p:cNvSpPr>
          <p:nvPr>
            <p:ph type="title"/>
          </p:nvPr>
        </p:nvSpPr>
        <p:spPr/>
        <p:txBody>
          <a:bodyPr>
            <a:noAutofit/>
          </a:bodyPr>
          <a:lstStyle/>
          <a:p>
            <a:r>
              <a:rPr lang="en-US" sz="3600">
                <a:latin typeface="+mn-lt"/>
              </a:rPr>
              <a:t>Item Toolbar</a:t>
            </a:r>
          </a:p>
        </p:txBody>
      </p:sp>
      <p:sp>
        <p:nvSpPr>
          <p:cNvPr id="8" name="Rectangle 7">
            <a:extLst>
              <a:ext uri="{FF2B5EF4-FFF2-40B4-BE49-F238E27FC236}">
                <a16:creationId xmlns:a16="http://schemas.microsoft.com/office/drawing/2014/main" id="{6ADA68C1-EF15-4871-86D8-C83A75C87433}"/>
              </a:ext>
            </a:extLst>
          </p:cNvPr>
          <p:cNvSpPr/>
          <p:nvPr/>
        </p:nvSpPr>
        <p:spPr>
          <a:xfrm>
            <a:off x="6743699" y="1170368"/>
            <a:ext cx="3475078" cy="39771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9" name="Arrow: Left 8">
            <a:extLst>
              <a:ext uri="{FF2B5EF4-FFF2-40B4-BE49-F238E27FC236}">
                <a16:creationId xmlns:a16="http://schemas.microsoft.com/office/drawing/2014/main" id="{5CBCA0E0-C321-4283-9FE1-139188764E31}"/>
              </a:ext>
            </a:extLst>
          </p:cNvPr>
          <p:cNvSpPr/>
          <p:nvPr/>
        </p:nvSpPr>
        <p:spPr>
          <a:xfrm>
            <a:off x="10218776" y="1203026"/>
            <a:ext cx="1455482" cy="550618"/>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b="1" dirty="0">
                <a:solidFill>
                  <a:schemeClr val="bg1"/>
                </a:solidFill>
              </a:rPr>
              <a:t>Item Toolbar</a:t>
            </a:r>
          </a:p>
        </p:txBody>
      </p:sp>
      <p:sp>
        <p:nvSpPr>
          <p:cNvPr id="10" name="Arrow: Left 9">
            <a:extLst>
              <a:ext uri="{FF2B5EF4-FFF2-40B4-BE49-F238E27FC236}">
                <a16:creationId xmlns:a16="http://schemas.microsoft.com/office/drawing/2014/main" id="{E0D4FEC2-F621-4CAC-BF14-8A7B5B898354}"/>
              </a:ext>
            </a:extLst>
          </p:cNvPr>
          <p:cNvSpPr/>
          <p:nvPr/>
        </p:nvSpPr>
        <p:spPr>
          <a:xfrm>
            <a:off x="5653672" y="3408324"/>
            <a:ext cx="1090027" cy="518012"/>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b="1">
                <a:solidFill>
                  <a:schemeClr val="bg1"/>
                </a:solidFill>
              </a:rPr>
              <a:t>Comment</a:t>
            </a:r>
          </a:p>
        </p:txBody>
      </p:sp>
    </p:spTree>
    <p:extLst>
      <p:ext uri="{BB962C8B-B14F-4D97-AF65-F5344CB8AC3E}">
        <p14:creationId xmlns:p14="http://schemas.microsoft.com/office/powerpoint/2010/main" val="18712401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0FA0AE0-BB49-49F7-BA5B-840C3CEEA427}"/>
              </a:ext>
            </a:extLst>
          </p:cNvPr>
          <p:cNvSpPr>
            <a:spLocks noGrp="1"/>
          </p:cNvSpPr>
          <p:nvPr>
            <p:ph type="title"/>
          </p:nvPr>
        </p:nvSpPr>
        <p:spPr/>
        <p:txBody>
          <a:bodyPr/>
          <a:lstStyle/>
          <a:p>
            <a:r>
              <a:rPr lang="en-US" dirty="0"/>
              <a:t>Aligning Standards &amp; Setting Up Properties for Items</a:t>
            </a:r>
          </a:p>
        </p:txBody>
      </p:sp>
      <p:pic>
        <p:nvPicPr>
          <p:cNvPr id="5" name="Picture 4" descr="Item Properties menu, scrolled to top">
            <a:extLst>
              <a:ext uri="{FF2B5EF4-FFF2-40B4-BE49-F238E27FC236}">
                <a16:creationId xmlns:a16="http://schemas.microsoft.com/office/drawing/2014/main" id="{15AA68E1-2DDA-4011-AA66-51723613F95C}"/>
              </a:ext>
            </a:extLst>
          </p:cNvPr>
          <p:cNvPicPr>
            <a:picLocks noChangeAspect="1"/>
          </p:cNvPicPr>
          <p:nvPr/>
        </p:nvPicPr>
        <p:blipFill>
          <a:blip r:embed="rId3"/>
          <a:stretch>
            <a:fillRect/>
          </a:stretch>
        </p:blipFill>
        <p:spPr>
          <a:xfrm>
            <a:off x="426231" y="859536"/>
            <a:ext cx="2340487" cy="3352422"/>
          </a:xfrm>
          <a:prstGeom prst="rect">
            <a:avLst/>
          </a:prstGeom>
          <a:ln w="12700">
            <a:solidFill>
              <a:srgbClr val="FFC000"/>
            </a:solidFill>
          </a:ln>
        </p:spPr>
      </p:pic>
      <p:pic>
        <p:nvPicPr>
          <p:cNvPr id="10" name="Picture 9" descr="The Primary Standard section of the Item Properties menu, displaying an Align to Standard button at the bottom and drop-down menus for selecting standards above">
            <a:extLst>
              <a:ext uri="{FF2B5EF4-FFF2-40B4-BE49-F238E27FC236}">
                <a16:creationId xmlns:a16="http://schemas.microsoft.com/office/drawing/2014/main" id="{DCC5E675-9594-4A0C-BD5D-0A5E978C1407}"/>
              </a:ext>
            </a:extLst>
          </p:cNvPr>
          <p:cNvPicPr/>
          <p:nvPr/>
        </p:nvPicPr>
        <p:blipFill>
          <a:blip r:embed="rId4">
            <a:extLst>
              <a:ext uri="{28A0092B-C50C-407E-A947-70E740481C1C}">
                <a14:useLocalDpi xmlns:a14="http://schemas.microsoft.com/office/drawing/2010/main" val="0"/>
              </a:ext>
            </a:extLst>
          </a:blip>
          <a:stretch>
            <a:fillRect/>
          </a:stretch>
        </p:blipFill>
        <p:spPr>
          <a:xfrm>
            <a:off x="2999955" y="1502831"/>
            <a:ext cx="2836412" cy="3207938"/>
          </a:xfrm>
          <a:prstGeom prst="rect">
            <a:avLst/>
          </a:prstGeom>
          <a:ln w="12700">
            <a:solidFill>
              <a:srgbClr val="FFC000"/>
            </a:solidFill>
          </a:ln>
        </p:spPr>
      </p:pic>
      <p:pic>
        <p:nvPicPr>
          <p:cNvPr id="7" name="Picture 6" descr="The Secondary Standard section of the Item Properties menu">
            <a:extLst>
              <a:ext uri="{FF2B5EF4-FFF2-40B4-BE49-F238E27FC236}">
                <a16:creationId xmlns:a16="http://schemas.microsoft.com/office/drawing/2014/main" id="{9F451A81-96CE-47F2-B849-C7B35847837C}"/>
              </a:ext>
            </a:extLst>
          </p:cNvPr>
          <p:cNvPicPr>
            <a:picLocks noChangeAspect="1"/>
          </p:cNvPicPr>
          <p:nvPr/>
        </p:nvPicPr>
        <p:blipFill>
          <a:blip r:embed="rId5"/>
          <a:stretch>
            <a:fillRect/>
          </a:stretch>
        </p:blipFill>
        <p:spPr>
          <a:xfrm>
            <a:off x="6069604" y="2041957"/>
            <a:ext cx="2425267" cy="2962759"/>
          </a:xfrm>
          <a:prstGeom prst="rect">
            <a:avLst/>
          </a:prstGeom>
          <a:ln w="12700">
            <a:solidFill>
              <a:srgbClr val="FFC000"/>
            </a:solidFill>
          </a:ln>
        </p:spPr>
      </p:pic>
      <p:pic>
        <p:nvPicPr>
          <p:cNvPr id="8" name="Picture 7" descr="Task Model, Description, Difficulty Level, Keywords, and Source sections of the Item Properties menu">
            <a:extLst>
              <a:ext uri="{FF2B5EF4-FFF2-40B4-BE49-F238E27FC236}">
                <a16:creationId xmlns:a16="http://schemas.microsoft.com/office/drawing/2014/main" id="{97941557-FCB5-406C-A1DD-7183D0238516}"/>
              </a:ext>
            </a:extLst>
          </p:cNvPr>
          <p:cNvPicPr>
            <a:picLocks noChangeAspect="1"/>
          </p:cNvPicPr>
          <p:nvPr/>
        </p:nvPicPr>
        <p:blipFill>
          <a:blip r:embed="rId6"/>
          <a:stretch>
            <a:fillRect/>
          </a:stretch>
        </p:blipFill>
        <p:spPr>
          <a:xfrm>
            <a:off x="8733560" y="2329500"/>
            <a:ext cx="2512212" cy="3764915"/>
          </a:xfrm>
          <a:prstGeom prst="rect">
            <a:avLst/>
          </a:prstGeom>
          <a:ln w="12700">
            <a:solidFill>
              <a:srgbClr val="FFC000"/>
            </a:solidFill>
          </a:ln>
        </p:spPr>
      </p:pic>
      <p:sp>
        <p:nvSpPr>
          <p:cNvPr id="3" name="Slide Number Placeholder 2">
            <a:extLst>
              <a:ext uri="{FF2B5EF4-FFF2-40B4-BE49-F238E27FC236}">
                <a16:creationId xmlns:a16="http://schemas.microsoft.com/office/drawing/2014/main" id="{5259E11A-4E68-4549-9CB0-9244580E705A}"/>
              </a:ext>
            </a:extLst>
          </p:cNvPr>
          <p:cNvSpPr>
            <a:spLocks noGrp="1"/>
          </p:cNvSpPr>
          <p:nvPr>
            <p:ph type="sldNum" sz="quarter" idx="11"/>
          </p:nvPr>
        </p:nvSpPr>
        <p:spPr/>
        <p:txBody>
          <a:bodyPr/>
          <a:lstStyle/>
          <a:p>
            <a:fld id="{58AE716E-68DD-2249-A7FA-8AEF0B14DF81}" type="slidenum">
              <a:rPr lang="en-US" smtClean="0"/>
              <a:pPr/>
              <a:t>24</a:t>
            </a:fld>
            <a:endParaRPr lang="en-US" dirty="0"/>
          </a:p>
        </p:txBody>
      </p:sp>
      <p:sp>
        <p:nvSpPr>
          <p:cNvPr id="2" name="Oval 1"/>
          <p:cNvSpPr/>
          <p:nvPr/>
        </p:nvSpPr>
        <p:spPr>
          <a:xfrm>
            <a:off x="2304348" y="840423"/>
            <a:ext cx="594958" cy="40559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1" name="Arrow: Left 10"/>
          <p:cNvSpPr/>
          <p:nvPr/>
        </p:nvSpPr>
        <p:spPr>
          <a:xfrm>
            <a:off x="2999955" y="742859"/>
            <a:ext cx="1831262" cy="600722"/>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b="1" dirty="0">
                <a:solidFill>
                  <a:schemeClr val="bg1"/>
                </a:solidFill>
              </a:rPr>
              <a:t>Item Properties </a:t>
            </a:r>
          </a:p>
        </p:txBody>
      </p:sp>
    </p:spTree>
    <p:extLst>
      <p:ext uri="{BB962C8B-B14F-4D97-AF65-F5344CB8AC3E}">
        <p14:creationId xmlns:p14="http://schemas.microsoft.com/office/powerpoint/2010/main" val="40200206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422F6-14BD-4895-94C1-6EBC108F8412}"/>
              </a:ext>
            </a:extLst>
          </p:cNvPr>
          <p:cNvSpPr>
            <a:spLocks noGrp="1"/>
          </p:cNvSpPr>
          <p:nvPr>
            <p:ph type="title"/>
          </p:nvPr>
        </p:nvSpPr>
        <p:spPr/>
        <p:txBody>
          <a:bodyPr>
            <a:normAutofit/>
          </a:bodyPr>
          <a:lstStyle/>
          <a:p>
            <a:r>
              <a:rPr lang="en-US" sz="4000" b="1">
                <a:latin typeface="+mn-lt"/>
              </a:rPr>
              <a:t>How to Build Tests to </a:t>
            </a:r>
            <a:br>
              <a:rPr lang="en-US" sz="4000" b="1">
                <a:latin typeface="+mn-lt"/>
              </a:rPr>
            </a:br>
            <a:r>
              <a:rPr lang="en-US" sz="4000" b="1">
                <a:latin typeface="+mn-lt"/>
              </a:rPr>
              <a:t>Administered to Students</a:t>
            </a:r>
          </a:p>
        </p:txBody>
      </p:sp>
    </p:spTree>
    <p:extLst>
      <p:ext uri="{BB962C8B-B14F-4D97-AF65-F5344CB8AC3E}">
        <p14:creationId xmlns:p14="http://schemas.microsoft.com/office/powerpoint/2010/main" val="30514667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ED28BD7-9BBD-4E84-8D50-DECBCA6773DE}"/>
              </a:ext>
            </a:extLst>
          </p:cNvPr>
          <p:cNvSpPr>
            <a:spLocks noGrp="1"/>
          </p:cNvSpPr>
          <p:nvPr>
            <p:ph type="sldNum" sz="quarter" idx="17"/>
          </p:nvPr>
        </p:nvSpPr>
        <p:spPr/>
        <p:txBody>
          <a:bodyPr/>
          <a:lstStyle/>
          <a:p>
            <a:fld id="{58AE716E-68DD-2249-A7FA-8AEF0B14DF81}" type="slidenum">
              <a:rPr lang="en-US" sz="1200" smtClean="0">
                <a:latin typeface="+mn-lt"/>
              </a:rPr>
              <a:pPr/>
              <a:t>26</a:t>
            </a:fld>
            <a:endParaRPr lang="en-US" sz="1200">
              <a:latin typeface="+mn-lt"/>
            </a:endParaRPr>
          </a:p>
        </p:txBody>
      </p:sp>
      <p:sp>
        <p:nvSpPr>
          <p:cNvPr id="2" name="Title 1">
            <a:extLst>
              <a:ext uri="{FF2B5EF4-FFF2-40B4-BE49-F238E27FC236}">
                <a16:creationId xmlns:a16="http://schemas.microsoft.com/office/drawing/2014/main" id="{DE901878-3C19-4534-BB83-4BFDF9D8B465}"/>
              </a:ext>
            </a:extLst>
          </p:cNvPr>
          <p:cNvSpPr>
            <a:spLocks noGrp="1"/>
          </p:cNvSpPr>
          <p:nvPr>
            <p:ph type="title"/>
          </p:nvPr>
        </p:nvSpPr>
        <p:spPr/>
        <p:txBody>
          <a:bodyPr>
            <a:noAutofit/>
          </a:bodyPr>
          <a:lstStyle/>
          <a:p>
            <a:r>
              <a:rPr lang="en-US" sz="3600">
                <a:latin typeface="+mn-lt"/>
              </a:rPr>
              <a:t>Create a New Test</a:t>
            </a:r>
          </a:p>
        </p:txBody>
      </p:sp>
      <p:pic>
        <p:nvPicPr>
          <p:cNvPr id="10" name="Content Placeholder 9" descr="Test Builder">
            <a:extLst>
              <a:ext uri="{FF2B5EF4-FFF2-40B4-BE49-F238E27FC236}">
                <a16:creationId xmlns:a16="http://schemas.microsoft.com/office/drawing/2014/main" id="{FDE3D797-4887-4E52-908F-4EF9908FE0EA}"/>
              </a:ext>
            </a:extLst>
          </p:cNvPr>
          <p:cNvPicPr>
            <a:picLocks noGrp="1"/>
          </p:cNvPicPr>
          <p:nvPr>
            <p:ph sz="quarter" idx="15"/>
          </p:nvPr>
        </p:nvPicPr>
        <p:blipFill>
          <a:blip r:embed="rId3" cstate="print">
            <a:extLst>
              <a:ext uri="{28A0092B-C50C-407E-A947-70E740481C1C}">
                <a14:useLocalDpi xmlns:a14="http://schemas.microsoft.com/office/drawing/2010/main" val="0"/>
              </a:ext>
            </a:extLst>
          </a:blip>
          <a:stretch>
            <a:fillRect/>
          </a:stretch>
        </p:blipFill>
        <p:spPr>
          <a:xfrm>
            <a:off x="4114195" y="1225747"/>
            <a:ext cx="7834039" cy="4016088"/>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14" name="TextBox 13">
            <a:extLst>
              <a:ext uri="{FF2B5EF4-FFF2-40B4-BE49-F238E27FC236}">
                <a16:creationId xmlns:a16="http://schemas.microsoft.com/office/drawing/2014/main" id="{E9B07A6B-95F3-4AE9-B000-A19064D5D32A}"/>
              </a:ext>
            </a:extLst>
          </p:cNvPr>
          <p:cNvSpPr txBox="1"/>
          <p:nvPr/>
        </p:nvSpPr>
        <p:spPr>
          <a:xfrm>
            <a:off x="317021" y="2715955"/>
            <a:ext cx="3669411" cy="400110"/>
          </a:xfrm>
          <a:prstGeom prst="rect">
            <a:avLst/>
          </a:prstGeom>
          <a:noFill/>
        </p:spPr>
        <p:txBody>
          <a:bodyPr wrap="square" rtlCol="0">
            <a:spAutoFit/>
          </a:bodyPr>
          <a:lstStyle/>
          <a:p>
            <a:pPr algn="ctr"/>
            <a:r>
              <a:rPr lang="en-US" sz="2000">
                <a:solidFill>
                  <a:schemeClr val="tx1">
                    <a:lumMod val="50000"/>
                  </a:schemeClr>
                </a:solidFill>
              </a:rPr>
              <a:t>Dashboard Quick Link</a:t>
            </a:r>
          </a:p>
        </p:txBody>
      </p:sp>
      <p:sp>
        <p:nvSpPr>
          <p:cNvPr id="15" name="TextBox 14">
            <a:extLst>
              <a:ext uri="{FF2B5EF4-FFF2-40B4-BE49-F238E27FC236}">
                <a16:creationId xmlns:a16="http://schemas.microsoft.com/office/drawing/2014/main" id="{6632905D-6714-48EC-814F-CE1743C4AD1E}"/>
              </a:ext>
            </a:extLst>
          </p:cNvPr>
          <p:cNvSpPr txBox="1"/>
          <p:nvPr/>
        </p:nvSpPr>
        <p:spPr>
          <a:xfrm>
            <a:off x="317020" y="5352363"/>
            <a:ext cx="3669411" cy="400110"/>
          </a:xfrm>
          <a:prstGeom prst="rect">
            <a:avLst/>
          </a:prstGeom>
          <a:noFill/>
          <a:ln w="28575">
            <a:solidFill>
              <a:srgbClr val="2C9ED9"/>
            </a:solidFill>
          </a:ln>
        </p:spPr>
        <p:txBody>
          <a:bodyPr wrap="square" rtlCol="0">
            <a:spAutoFit/>
          </a:bodyPr>
          <a:lstStyle/>
          <a:p>
            <a:pPr algn="ctr"/>
            <a:r>
              <a:rPr lang="en-US" sz="2000">
                <a:solidFill>
                  <a:schemeClr val="tx1">
                    <a:lumMod val="50000"/>
                  </a:schemeClr>
                </a:solidFill>
              </a:rPr>
              <a:t>Tests Content Tab</a:t>
            </a:r>
          </a:p>
        </p:txBody>
      </p:sp>
      <p:grpSp>
        <p:nvGrpSpPr>
          <p:cNvPr id="20" name="Group 19">
            <a:extLst>
              <a:ext uri="{FF2B5EF4-FFF2-40B4-BE49-F238E27FC236}">
                <a16:creationId xmlns:a16="http://schemas.microsoft.com/office/drawing/2014/main" id="{5A192DFD-58A5-4619-9362-2F4B2313973F}"/>
              </a:ext>
            </a:extLst>
          </p:cNvPr>
          <p:cNvGrpSpPr/>
          <p:nvPr/>
        </p:nvGrpSpPr>
        <p:grpSpPr>
          <a:xfrm>
            <a:off x="317022" y="1208109"/>
            <a:ext cx="3669411" cy="1507846"/>
            <a:chOff x="317022" y="1208109"/>
            <a:chExt cx="3669411" cy="1507846"/>
          </a:xfrm>
        </p:grpSpPr>
        <p:pic>
          <p:nvPicPr>
            <p:cNvPr id="13" name="Picture 12">
              <a:extLst>
                <a:ext uri="{FF2B5EF4-FFF2-40B4-BE49-F238E27FC236}">
                  <a16:creationId xmlns:a16="http://schemas.microsoft.com/office/drawing/2014/main" id="{7494803D-B0FC-4E83-88D6-B0AA83CCE944}"/>
                </a:ext>
              </a:extLst>
            </p:cNvPr>
            <p:cNvPicPr>
              <a:picLocks noChangeAspect="1"/>
            </p:cNvPicPr>
            <p:nvPr/>
          </p:nvPicPr>
          <p:blipFill>
            <a:blip r:embed="rId4"/>
            <a:stretch>
              <a:fillRect/>
            </a:stretch>
          </p:blipFill>
          <p:spPr>
            <a:xfrm>
              <a:off x="317022" y="1208109"/>
              <a:ext cx="3669411" cy="1507846"/>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16" name="Arrow: Right 15">
              <a:extLst>
                <a:ext uri="{FF2B5EF4-FFF2-40B4-BE49-F238E27FC236}">
                  <a16:creationId xmlns:a16="http://schemas.microsoft.com/office/drawing/2014/main" id="{0BDE61FF-453E-4C5C-BF4D-B12B6112F015}"/>
                </a:ext>
              </a:extLst>
            </p:cNvPr>
            <p:cNvSpPr/>
            <p:nvPr/>
          </p:nvSpPr>
          <p:spPr>
            <a:xfrm rot="10800000">
              <a:off x="1639449" y="1718409"/>
              <a:ext cx="602709" cy="29028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68ED8AC0-3A29-4C9C-8050-0F1F0261D4C2}"/>
              </a:ext>
            </a:extLst>
          </p:cNvPr>
          <p:cNvGrpSpPr/>
          <p:nvPr/>
        </p:nvGrpSpPr>
        <p:grpSpPr>
          <a:xfrm>
            <a:off x="317022" y="2965127"/>
            <a:ext cx="3669412" cy="2276708"/>
            <a:chOff x="317022" y="2965127"/>
            <a:chExt cx="3669412" cy="2276708"/>
          </a:xfrm>
        </p:grpSpPr>
        <p:pic>
          <p:nvPicPr>
            <p:cNvPr id="12" name="Picture 11">
              <a:extLst>
                <a:ext uri="{FF2B5EF4-FFF2-40B4-BE49-F238E27FC236}">
                  <a16:creationId xmlns:a16="http://schemas.microsoft.com/office/drawing/2014/main" id="{44808561-1855-4ADF-AAC3-671AB18059A4}"/>
                </a:ext>
              </a:extLst>
            </p:cNvPr>
            <p:cNvPicPr>
              <a:picLocks noChangeAspect="1"/>
            </p:cNvPicPr>
            <p:nvPr/>
          </p:nvPicPr>
          <p:blipFill>
            <a:blip r:embed="rId5"/>
            <a:stretch>
              <a:fillRect/>
            </a:stretch>
          </p:blipFill>
          <p:spPr>
            <a:xfrm>
              <a:off x="317022" y="3233791"/>
              <a:ext cx="3669412" cy="2008044"/>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17" name="Arrow: Right 16">
              <a:extLst>
                <a:ext uri="{FF2B5EF4-FFF2-40B4-BE49-F238E27FC236}">
                  <a16:creationId xmlns:a16="http://schemas.microsoft.com/office/drawing/2014/main" id="{47334A5D-008B-4959-AECC-3E1A81A758B8}"/>
                </a:ext>
              </a:extLst>
            </p:cNvPr>
            <p:cNvSpPr/>
            <p:nvPr/>
          </p:nvSpPr>
          <p:spPr>
            <a:xfrm rot="5400000">
              <a:off x="3266862" y="3080292"/>
              <a:ext cx="496287" cy="26595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Arrow: Right 17">
            <a:extLst>
              <a:ext uri="{FF2B5EF4-FFF2-40B4-BE49-F238E27FC236}">
                <a16:creationId xmlns:a16="http://schemas.microsoft.com/office/drawing/2014/main" id="{715976A6-CBB3-4807-AE2C-413719CFF920}"/>
              </a:ext>
            </a:extLst>
          </p:cNvPr>
          <p:cNvSpPr/>
          <p:nvPr/>
        </p:nvSpPr>
        <p:spPr>
          <a:xfrm rot="5400000">
            <a:off x="7599461" y="2533376"/>
            <a:ext cx="535800" cy="32770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Right 18">
            <a:extLst>
              <a:ext uri="{FF2B5EF4-FFF2-40B4-BE49-F238E27FC236}">
                <a16:creationId xmlns:a16="http://schemas.microsoft.com/office/drawing/2014/main" id="{E7A1E7C5-E548-4A87-A151-079849F99029}"/>
              </a:ext>
            </a:extLst>
          </p:cNvPr>
          <p:cNvSpPr/>
          <p:nvPr/>
        </p:nvSpPr>
        <p:spPr>
          <a:xfrm rot="5400000">
            <a:off x="10379394" y="2542454"/>
            <a:ext cx="537329" cy="30801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5954F38D-AC43-4F0A-BDBA-124E8320AD6B}"/>
              </a:ext>
            </a:extLst>
          </p:cNvPr>
          <p:cNvSpPr txBox="1"/>
          <p:nvPr/>
        </p:nvSpPr>
        <p:spPr>
          <a:xfrm>
            <a:off x="6893169" y="5352363"/>
            <a:ext cx="2906140" cy="400110"/>
          </a:xfrm>
          <a:prstGeom prst="rect">
            <a:avLst/>
          </a:prstGeom>
          <a:noFill/>
          <a:ln w="28575">
            <a:solidFill>
              <a:srgbClr val="2C9ED9"/>
            </a:solidFill>
          </a:ln>
        </p:spPr>
        <p:txBody>
          <a:bodyPr wrap="square" rtlCol="0">
            <a:spAutoFit/>
          </a:bodyPr>
          <a:lstStyle/>
          <a:p>
            <a:pPr algn="ctr"/>
            <a:r>
              <a:rPr lang="en-US" sz="2000">
                <a:solidFill>
                  <a:schemeClr val="tx1">
                    <a:lumMod val="50000"/>
                  </a:schemeClr>
                </a:solidFill>
              </a:rPr>
              <a:t>Test Builder Page</a:t>
            </a:r>
          </a:p>
        </p:txBody>
      </p:sp>
      <p:pic>
        <p:nvPicPr>
          <p:cNvPr id="4" name="Picture 3"/>
          <p:cNvPicPr>
            <a:picLocks noChangeAspect="1"/>
          </p:cNvPicPr>
          <p:nvPr/>
        </p:nvPicPr>
        <p:blipFill>
          <a:blip r:embed="rId6"/>
          <a:stretch>
            <a:fillRect/>
          </a:stretch>
        </p:blipFill>
        <p:spPr>
          <a:xfrm>
            <a:off x="9922340" y="2966213"/>
            <a:ext cx="1451438" cy="1282103"/>
          </a:xfrm>
          <a:prstGeom prst="rect">
            <a:avLst/>
          </a:prstGeom>
        </p:spPr>
      </p:pic>
      <p:sp>
        <p:nvSpPr>
          <p:cNvPr id="5" name="Rectangle 4"/>
          <p:cNvSpPr/>
          <p:nvPr/>
        </p:nvSpPr>
        <p:spPr>
          <a:xfrm>
            <a:off x="317020" y="1763556"/>
            <a:ext cx="1273785" cy="20694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3" name="Rectangle 22"/>
          <p:cNvSpPr/>
          <p:nvPr/>
        </p:nvSpPr>
        <p:spPr>
          <a:xfrm>
            <a:off x="3219188" y="3571942"/>
            <a:ext cx="676407" cy="25138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4" name="Rectangle 23"/>
          <p:cNvSpPr/>
          <p:nvPr/>
        </p:nvSpPr>
        <p:spPr>
          <a:xfrm>
            <a:off x="7506995" y="3116066"/>
            <a:ext cx="747657" cy="70725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5" name="Rectangle 24"/>
          <p:cNvSpPr/>
          <p:nvPr/>
        </p:nvSpPr>
        <p:spPr>
          <a:xfrm>
            <a:off x="10145777" y="3107785"/>
            <a:ext cx="1002387" cy="61244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6" name="TextBox 5"/>
          <p:cNvSpPr txBox="1"/>
          <p:nvPr/>
        </p:nvSpPr>
        <p:spPr>
          <a:xfrm>
            <a:off x="4114195" y="5321585"/>
            <a:ext cx="613776" cy="461665"/>
          </a:xfrm>
          <a:prstGeom prst="rect">
            <a:avLst/>
          </a:prstGeom>
          <a:noFill/>
        </p:spPr>
        <p:txBody>
          <a:bodyPr wrap="square" rtlCol="0">
            <a:spAutoFit/>
          </a:bodyPr>
          <a:lstStyle/>
          <a:p>
            <a:r>
              <a:rPr lang="en-US" sz="2400" b="1" dirty="0">
                <a:solidFill>
                  <a:srgbClr val="FF0000"/>
                </a:solidFill>
              </a:rPr>
              <a:t>1</a:t>
            </a:r>
          </a:p>
        </p:txBody>
      </p:sp>
      <p:sp>
        <p:nvSpPr>
          <p:cNvPr id="26" name="TextBox 25"/>
          <p:cNvSpPr txBox="1"/>
          <p:nvPr/>
        </p:nvSpPr>
        <p:spPr>
          <a:xfrm>
            <a:off x="10033194" y="5339605"/>
            <a:ext cx="613776" cy="461665"/>
          </a:xfrm>
          <a:prstGeom prst="rect">
            <a:avLst/>
          </a:prstGeom>
          <a:noFill/>
        </p:spPr>
        <p:txBody>
          <a:bodyPr wrap="square" rtlCol="0">
            <a:spAutoFit/>
          </a:bodyPr>
          <a:lstStyle/>
          <a:p>
            <a:r>
              <a:rPr lang="en-US" sz="2400" b="1" dirty="0">
                <a:solidFill>
                  <a:srgbClr val="FF0000"/>
                </a:solidFill>
              </a:rPr>
              <a:t>2</a:t>
            </a:r>
          </a:p>
        </p:txBody>
      </p:sp>
    </p:spTree>
    <p:extLst>
      <p:ext uri="{BB962C8B-B14F-4D97-AF65-F5344CB8AC3E}">
        <p14:creationId xmlns:p14="http://schemas.microsoft.com/office/powerpoint/2010/main" val="14029132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5CA9860C-CFBB-478A-A118-69EA1B58368F}"/>
              </a:ext>
            </a:extLst>
          </p:cNvPr>
          <p:cNvPicPr>
            <a:picLocks noGrp="1" noChangeAspect="1"/>
          </p:cNvPicPr>
          <p:nvPr>
            <p:ph sz="quarter" idx="15"/>
          </p:nvPr>
        </p:nvPicPr>
        <p:blipFill>
          <a:blip r:embed="rId3"/>
          <a:stretch>
            <a:fillRect/>
          </a:stretch>
        </p:blipFill>
        <p:spPr>
          <a:xfrm>
            <a:off x="538911" y="1296735"/>
            <a:ext cx="6541046" cy="3272955"/>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3" name="Slide Number Placeholder 2">
            <a:extLst>
              <a:ext uri="{FF2B5EF4-FFF2-40B4-BE49-F238E27FC236}">
                <a16:creationId xmlns:a16="http://schemas.microsoft.com/office/drawing/2014/main" id="{35196B64-D4A9-486E-8C6D-0F490ADE2DA3}"/>
              </a:ext>
            </a:extLst>
          </p:cNvPr>
          <p:cNvSpPr>
            <a:spLocks noGrp="1"/>
          </p:cNvSpPr>
          <p:nvPr>
            <p:ph type="sldNum" sz="quarter" idx="17"/>
          </p:nvPr>
        </p:nvSpPr>
        <p:spPr/>
        <p:txBody>
          <a:bodyPr/>
          <a:lstStyle/>
          <a:p>
            <a:fld id="{58AE716E-68DD-2249-A7FA-8AEF0B14DF81}" type="slidenum">
              <a:rPr lang="en-US" sz="1200" smtClean="0">
                <a:latin typeface="+mn-lt"/>
              </a:rPr>
              <a:pPr/>
              <a:t>27</a:t>
            </a:fld>
            <a:endParaRPr lang="en-US" sz="1200">
              <a:latin typeface="+mn-lt"/>
            </a:endParaRPr>
          </a:p>
        </p:txBody>
      </p:sp>
      <p:sp>
        <p:nvSpPr>
          <p:cNvPr id="5" name="Title 4">
            <a:extLst>
              <a:ext uri="{FF2B5EF4-FFF2-40B4-BE49-F238E27FC236}">
                <a16:creationId xmlns:a16="http://schemas.microsoft.com/office/drawing/2014/main" id="{AB856923-9AC7-445D-A6B9-07E68CD28F74}"/>
              </a:ext>
            </a:extLst>
          </p:cNvPr>
          <p:cNvSpPr>
            <a:spLocks noGrp="1"/>
          </p:cNvSpPr>
          <p:nvPr>
            <p:ph type="title"/>
          </p:nvPr>
        </p:nvSpPr>
        <p:spPr/>
        <p:txBody>
          <a:bodyPr>
            <a:noAutofit/>
          </a:bodyPr>
          <a:lstStyle/>
          <a:p>
            <a:r>
              <a:rPr lang="en-US" sz="3600">
                <a:latin typeface="+mn-lt"/>
              </a:rPr>
              <a:t>Adding an Item from a Library </a:t>
            </a:r>
          </a:p>
        </p:txBody>
      </p:sp>
      <p:sp>
        <p:nvSpPr>
          <p:cNvPr id="8" name="Arrow: Right 7">
            <a:extLst>
              <a:ext uri="{FF2B5EF4-FFF2-40B4-BE49-F238E27FC236}">
                <a16:creationId xmlns:a16="http://schemas.microsoft.com/office/drawing/2014/main" id="{539611CF-AC5E-40C8-9F83-8BB460A4480F}"/>
              </a:ext>
            </a:extLst>
          </p:cNvPr>
          <p:cNvSpPr/>
          <p:nvPr/>
        </p:nvSpPr>
        <p:spPr>
          <a:xfrm rot="5400000">
            <a:off x="5527650" y="1168690"/>
            <a:ext cx="682474" cy="25609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8B8C5334-2580-4DA7-86C0-D62091FF4827}"/>
              </a:ext>
            </a:extLst>
          </p:cNvPr>
          <p:cNvPicPr>
            <a:picLocks noChangeAspect="1"/>
          </p:cNvPicPr>
          <p:nvPr/>
        </p:nvPicPr>
        <p:blipFill>
          <a:blip r:embed="rId4"/>
          <a:stretch>
            <a:fillRect/>
          </a:stretch>
        </p:blipFill>
        <p:spPr>
          <a:xfrm>
            <a:off x="5025151" y="1730666"/>
            <a:ext cx="1758412" cy="4238774"/>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9" name="Arrow: Right 8">
            <a:extLst>
              <a:ext uri="{FF2B5EF4-FFF2-40B4-BE49-F238E27FC236}">
                <a16:creationId xmlns:a16="http://schemas.microsoft.com/office/drawing/2014/main" id="{4E7014AF-52DD-4B0B-AE42-3AEC9BDDBB3F}"/>
              </a:ext>
            </a:extLst>
          </p:cNvPr>
          <p:cNvSpPr/>
          <p:nvPr/>
        </p:nvSpPr>
        <p:spPr>
          <a:xfrm rot="10800000">
            <a:off x="7079957" y="1833273"/>
            <a:ext cx="656662" cy="21816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73010907-361E-427A-8EA2-5CDD017D4CA5}"/>
              </a:ext>
            </a:extLst>
          </p:cNvPr>
          <p:cNvPicPr>
            <a:picLocks noChangeAspect="1"/>
          </p:cNvPicPr>
          <p:nvPr/>
        </p:nvPicPr>
        <p:blipFill>
          <a:blip r:embed="rId5"/>
          <a:stretch>
            <a:fillRect/>
          </a:stretch>
        </p:blipFill>
        <p:spPr>
          <a:xfrm>
            <a:off x="7877489" y="1390165"/>
            <a:ext cx="3680779" cy="3574090"/>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10" name="Rectangle 9">
            <a:extLst>
              <a:ext uri="{FF2B5EF4-FFF2-40B4-BE49-F238E27FC236}">
                <a16:creationId xmlns:a16="http://schemas.microsoft.com/office/drawing/2014/main" id="{E5615FE0-451C-4D39-8896-94ACFB73B215}"/>
              </a:ext>
            </a:extLst>
          </p:cNvPr>
          <p:cNvSpPr/>
          <p:nvPr/>
        </p:nvSpPr>
        <p:spPr>
          <a:xfrm>
            <a:off x="7877489" y="4572000"/>
            <a:ext cx="3680779" cy="39225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12" name="Arrow: Right 11"/>
          <p:cNvSpPr/>
          <p:nvPr/>
        </p:nvSpPr>
        <p:spPr>
          <a:xfrm>
            <a:off x="2984513" y="2457484"/>
            <a:ext cx="620201" cy="198783"/>
          </a:xfrm>
          <a:prstGeom prst="rightArrow">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13" name="Speech Bubble: Rectangle 12"/>
          <p:cNvSpPr/>
          <p:nvPr/>
        </p:nvSpPr>
        <p:spPr>
          <a:xfrm>
            <a:off x="2024070" y="1882188"/>
            <a:ext cx="1155065" cy="503203"/>
          </a:xfrm>
          <a:prstGeom prst="wedgeRectCallout">
            <a:avLst>
              <a:gd name="adj1" fmla="val 26489"/>
              <a:gd name="adj2" fmla="val 82677"/>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14" name="TextBox 13"/>
          <p:cNvSpPr txBox="1"/>
          <p:nvPr/>
        </p:nvSpPr>
        <p:spPr>
          <a:xfrm>
            <a:off x="2024070" y="1942354"/>
            <a:ext cx="1240125" cy="338554"/>
          </a:xfrm>
          <a:prstGeom prst="rect">
            <a:avLst/>
          </a:prstGeom>
          <a:noFill/>
        </p:spPr>
        <p:txBody>
          <a:bodyPr wrap="square" rtlCol="0">
            <a:spAutoFit/>
          </a:bodyPr>
          <a:lstStyle/>
          <a:p>
            <a:r>
              <a:rPr lang="en-US" sz="1600" b="1"/>
              <a:t>Select item</a:t>
            </a:r>
          </a:p>
        </p:txBody>
      </p:sp>
      <p:sp>
        <p:nvSpPr>
          <p:cNvPr id="4" name="Oval 3"/>
          <p:cNvSpPr/>
          <p:nvPr/>
        </p:nvSpPr>
        <p:spPr>
          <a:xfrm>
            <a:off x="5186475" y="5156958"/>
            <a:ext cx="1435764" cy="25171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1" name="TextBox 10"/>
          <p:cNvSpPr txBox="1"/>
          <p:nvPr/>
        </p:nvSpPr>
        <p:spPr>
          <a:xfrm>
            <a:off x="9603613" y="927403"/>
            <a:ext cx="1954655" cy="369332"/>
          </a:xfrm>
          <a:prstGeom prst="rect">
            <a:avLst/>
          </a:prstGeom>
          <a:noFill/>
        </p:spPr>
        <p:txBody>
          <a:bodyPr wrap="square" rtlCol="0">
            <a:spAutoFit/>
          </a:bodyPr>
          <a:lstStyle/>
          <a:p>
            <a:r>
              <a:rPr lang="en-US" dirty="0"/>
              <a:t>Item View Window</a:t>
            </a:r>
          </a:p>
        </p:txBody>
      </p:sp>
      <p:sp>
        <p:nvSpPr>
          <p:cNvPr id="15" name="Rectangle 14"/>
          <p:cNvSpPr/>
          <p:nvPr/>
        </p:nvSpPr>
        <p:spPr>
          <a:xfrm>
            <a:off x="9594937" y="955498"/>
            <a:ext cx="1963331" cy="34123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6" name="TextBox 15"/>
          <p:cNvSpPr txBox="1"/>
          <p:nvPr/>
        </p:nvSpPr>
        <p:spPr>
          <a:xfrm>
            <a:off x="6924434" y="4964256"/>
            <a:ext cx="2482614" cy="1169551"/>
          </a:xfrm>
          <a:prstGeom prst="rect">
            <a:avLst/>
          </a:prstGeom>
          <a:solidFill>
            <a:schemeClr val="bg1"/>
          </a:solidFill>
        </p:spPr>
        <p:txBody>
          <a:bodyPr wrap="square" rtlCol="0">
            <a:spAutoFit/>
          </a:bodyPr>
          <a:lstStyle/>
          <a:p>
            <a:r>
              <a:rPr lang="en-US" sz="1400" dirty="0"/>
              <a:t>This will add the item directly to the test and any changes you make to this item in other tests will apply to the item in this test (and vice versa). </a:t>
            </a:r>
          </a:p>
        </p:txBody>
      </p:sp>
      <p:sp>
        <p:nvSpPr>
          <p:cNvPr id="17" name="Rectangle 16"/>
          <p:cNvSpPr/>
          <p:nvPr/>
        </p:nvSpPr>
        <p:spPr>
          <a:xfrm>
            <a:off x="6911830" y="5036060"/>
            <a:ext cx="2495218" cy="11285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8" name="Rectangle 17"/>
          <p:cNvSpPr/>
          <p:nvPr/>
        </p:nvSpPr>
        <p:spPr>
          <a:xfrm>
            <a:off x="9649122" y="5042849"/>
            <a:ext cx="2385702" cy="116276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3" name="TextBox 22"/>
          <p:cNvSpPr txBox="1"/>
          <p:nvPr/>
        </p:nvSpPr>
        <p:spPr>
          <a:xfrm>
            <a:off x="9603613" y="5036060"/>
            <a:ext cx="2431211" cy="1169551"/>
          </a:xfrm>
          <a:prstGeom prst="rect">
            <a:avLst/>
          </a:prstGeom>
          <a:solidFill>
            <a:schemeClr val="bg1"/>
          </a:solidFill>
          <a:ln>
            <a:solidFill>
              <a:srgbClr val="FF0000"/>
            </a:solidFill>
          </a:ln>
        </p:spPr>
        <p:txBody>
          <a:bodyPr wrap="square" lIns="91440" tIns="45720" rIns="91440" bIns="45720" rtlCol="0" anchor="t">
            <a:spAutoFit/>
          </a:bodyPr>
          <a:lstStyle/>
          <a:p>
            <a:r>
              <a:rPr lang="en-US" sz="1400" dirty="0"/>
              <a:t>This will add a copy of the item to the test. Any changes you make to the original item in any other tests </a:t>
            </a:r>
            <a:r>
              <a:rPr lang="en-US" sz="1400" u="sng" dirty="0"/>
              <a:t>DO NOT </a:t>
            </a:r>
            <a:r>
              <a:rPr lang="en-US" sz="1400" dirty="0"/>
              <a:t>affect the item in </a:t>
            </a:r>
            <a:r>
              <a:rPr lang="en-US" sz="1400" u="sng" dirty="0"/>
              <a:t>THIS</a:t>
            </a:r>
            <a:r>
              <a:rPr lang="en-US" sz="1400" dirty="0"/>
              <a:t> test. </a:t>
            </a:r>
          </a:p>
        </p:txBody>
      </p:sp>
      <p:sp>
        <p:nvSpPr>
          <p:cNvPr id="24" name="Arrow: Right 23"/>
          <p:cNvSpPr/>
          <p:nvPr/>
        </p:nvSpPr>
        <p:spPr>
          <a:xfrm rot="20087689">
            <a:off x="7238762" y="4672704"/>
            <a:ext cx="594651" cy="253424"/>
          </a:xfrm>
          <a:prstGeom prst="rightArrow">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5" name="Arrow: Right 24"/>
          <p:cNvSpPr/>
          <p:nvPr/>
        </p:nvSpPr>
        <p:spPr>
          <a:xfrm rot="12171855">
            <a:off x="10883649" y="4763320"/>
            <a:ext cx="494351" cy="206434"/>
          </a:xfrm>
          <a:prstGeom prst="rightArrow">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Tree>
    <p:extLst>
      <p:ext uri="{BB962C8B-B14F-4D97-AF65-F5344CB8AC3E}">
        <p14:creationId xmlns:p14="http://schemas.microsoft.com/office/powerpoint/2010/main" val="14302479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310DF902-350C-4CAF-A85E-E7543E7E2B40}"/>
              </a:ext>
            </a:extLst>
          </p:cNvPr>
          <p:cNvPicPr>
            <a:picLocks noGrp="1" noChangeAspect="1"/>
          </p:cNvPicPr>
          <p:nvPr>
            <p:ph sz="quarter" idx="15"/>
          </p:nvPr>
        </p:nvPicPr>
        <p:blipFill>
          <a:blip r:embed="rId3"/>
          <a:stretch>
            <a:fillRect/>
          </a:stretch>
        </p:blipFill>
        <p:spPr>
          <a:xfrm>
            <a:off x="531112" y="1065535"/>
            <a:ext cx="6755111" cy="2697176"/>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pic>
        <p:nvPicPr>
          <p:cNvPr id="17" name="Picture 16">
            <a:extLst>
              <a:ext uri="{FF2B5EF4-FFF2-40B4-BE49-F238E27FC236}">
                <a16:creationId xmlns:a16="http://schemas.microsoft.com/office/drawing/2014/main" id="{268F97CB-CB4C-45E2-89B5-CFC7F18B14F3}"/>
              </a:ext>
            </a:extLst>
          </p:cNvPr>
          <p:cNvPicPr>
            <a:picLocks noChangeAspect="1"/>
          </p:cNvPicPr>
          <p:nvPr/>
        </p:nvPicPr>
        <p:blipFill>
          <a:blip r:embed="rId4"/>
          <a:stretch>
            <a:fillRect/>
          </a:stretch>
        </p:blipFill>
        <p:spPr>
          <a:xfrm>
            <a:off x="5250026" y="2779844"/>
            <a:ext cx="6596010" cy="3273430"/>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3" name="Slide Number Placeholder 2">
            <a:extLst>
              <a:ext uri="{FF2B5EF4-FFF2-40B4-BE49-F238E27FC236}">
                <a16:creationId xmlns:a16="http://schemas.microsoft.com/office/drawing/2014/main" id="{12EDA09E-B51D-499E-8D71-40621622DEAD}"/>
              </a:ext>
            </a:extLst>
          </p:cNvPr>
          <p:cNvSpPr>
            <a:spLocks noGrp="1"/>
          </p:cNvSpPr>
          <p:nvPr>
            <p:ph type="sldNum" sz="quarter" idx="17"/>
          </p:nvPr>
        </p:nvSpPr>
        <p:spPr/>
        <p:txBody>
          <a:bodyPr/>
          <a:lstStyle/>
          <a:p>
            <a:fld id="{58AE716E-68DD-2249-A7FA-8AEF0B14DF81}" type="slidenum">
              <a:rPr lang="en-US" sz="1200" smtClean="0">
                <a:latin typeface="+mn-lt"/>
              </a:rPr>
              <a:pPr/>
              <a:t>28</a:t>
            </a:fld>
            <a:endParaRPr lang="en-US" sz="1200">
              <a:latin typeface="+mn-lt"/>
            </a:endParaRPr>
          </a:p>
        </p:txBody>
      </p:sp>
      <p:sp>
        <p:nvSpPr>
          <p:cNvPr id="5" name="Title 4">
            <a:extLst>
              <a:ext uri="{FF2B5EF4-FFF2-40B4-BE49-F238E27FC236}">
                <a16:creationId xmlns:a16="http://schemas.microsoft.com/office/drawing/2014/main" id="{0C804D5D-5A2D-4D59-ADF4-E11988C1C376}"/>
              </a:ext>
            </a:extLst>
          </p:cNvPr>
          <p:cNvSpPr>
            <a:spLocks noGrp="1"/>
          </p:cNvSpPr>
          <p:nvPr>
            <p:ph type="title"/>
          </p:nvPr>
        </p:nvSpPr>
        <p:spPr/>
        <p:txBody>
          <a:bodyPr>
            <a:noAutofit/>
          </a:bodyPr>
          <a:lstStyle/>
          <a:p>
            <a:r>
              <a:rPr lang="en-US" sz="3600">
                <a:latin typeface="+mn-lt"/>
              </a:rPr>
              <a:t>Editing Item Content when Building a Test</a:t>
            </a:r>
          </a:p>
        </p:txBody>
      </p:sp>
      <p:sp>
        <p:nvSpPr>
          <p:cNvPr id="11" name="Arrow: Right 10">
            <a:extLst>
              <a:ext uri="{FF2B5EF4-FFF2-40B4-BE49-F238E27FC236}">
                <a16:creationId xmlns:a16="http://schemas.microsoft.com/office/drawing/2014/main" id="{112E42C9-196C-43BF-B232-FA274EC9742E}"/>
              </a:ext>
            </a:extLst>
          </p:cNvPr>
          <p:cNvSpPr/>
          <p:nvPr/>
        </p:nvSpPr>
        <p:spPr>
          <a:xfrm rot="10800000">
            <a:off x="7168501" y="1410723"/>
            <a:ext cx="537327" cy="11312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id="{F3E79CA5-7944-4FB8-8DB7-13614BA913B3}"/>
              </a:ext>
            </a:extLst>
          </p:cNvPr>
          <p:cNvSpPr/>
          <p:nvPr/>
        </p:nvSpPr>
        <p:spPr>
          <a:xfrm rot="5400000">
            <a:off x="10478075" y="2722290"/>
            <a:ext cx="537327" cy="11312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id="{53B2E7C9-42C6-4A7B-A23E-F3FECEEF667A}"/>
              </a:ext>
            </a:extLst>
          </p:cNvPr>
          <p:cNvSpPr/>
          <p:nvPr/>
        </p:nvSpPr>
        <p:spPr>
          <a:xfrm rot="9889605">
            <a:off x="1435235" y="2465330"/>
            <a:ext cx="790495" cy="31774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Right 17">
            <a:extLst>
              <a:ext uri="{FF2B5EF4-FFF2-40B4-BE49-F238E27FC236}">
                <a16:creationId xmlns:a16="http://schemas.microsoft.com/office/drawing/2014/main" id="{2ABA5562-A7D4-4A90-8E66-145D6E95062A}"/>
              </a:ext>
            </a:extLst>
          </p:cNvPr>
          <p:cNvSpPr/>
          <p:nvPr/>
        </p:nvSpPr>
        <p:spPr>
          <a:xfrm rot="20400000">
            <a:off x="4417448" y="4593574"/>
            <a:ext cx="1825657" cy="24667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Right 18">
            <a:extLst>
              <a:ext uri="{FF2B5EF4-FFF2-40B4-BE49-F238E27FC236}">
                <a16:creationId xmlns:a16="http://schemas.microsoft.com/office/drawing/2014/main" id="{C895DB77-D530-41F2-89A7-6E275A7DDE44}"/>
              </a:ext>
            </a:extLst>
          </p:cNvPr>
          <p:cNvSpPr/>
          <p:nvPr/>
        </p:nvSpPr>
        <p:spPr>
          <a:xfrm rot="780000" flipV="1">
            <a:off x="4424053" y="5572359"/>
            <a:ext cx="1362172" cy="24823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458333" y="3869708"/>
            <a:ext cx="3188368" cy="707886"/>
          </a:xfrm>
          <a:prstGeom prst="rect">
            <a:avLst/>
          </a:prstGeom>
          <a:noFill/>
        </p:spPr>
        <p:txBody>
          <a:bodyPr wrap="square" rtlCol="0">
            <a:spAutoFit/>
          </a:bodyPr>
          <a:lstStyle/>
          <a:p>
            <a:r>
              <a:rPr lang="en-US" sz="2000" dirty="0">
                <a:solidFill>
                  <a:schemeClr val="tx2"/>
                </a:solidFill>
              </a:rPr>
              <a:t>This is for items that have been copied to a test.</a:t>
            </a:r>
          </a:p>
        </p:txBody>
      </p:sp>
      <p:sp>
        <p:nvSpPr>
          <p:cNvPr id="4" name="Rectangle: Rounded Corners 3"/>
          <p:cNvSpPr/>
          <p:nvPr/>
        </p:nvSpPr>
        <p:spPr>
          <a:xfrm>
            <a:off x="426230" y="3881541"/>
            <a:ext cx="3123086" cy="70788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7" name="Rectangle 6"/>
          <p:cNvSpPr/>
          <p:nvPr/>
        </p:nvSpPr>
        <p:spPr>
          <a:xfrm>
            <a:off x="528716" y="4844772"/>
            <a:ext cx="3893701" cy="121471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5" name="TextBox 14"/>
          <p:cNvSpPr txBox="1"/>
          <p:nvPr/>
        </p:nvSpPr>
        <p:spPr>
          <a:xfrm>
            <a:off x="10224656" y="2088719"/>
            <a:ext cx="1157288" cy="369332"/>
          </a:xfrm>
          <a:prstGeom prst="rect">
            <a:avLst/>
          </a:prstGeom>
          <a:noFill/>
        </p:spPr>
        <p:txBody>
          <a:bodyPr wrap="square" rtlCol="0">
            <a:spAutoFit/>
          </a:bodyPr>
          <a:lstStyle/>
          <a:p>
            <a:r>
              <a:rPr lang="en-US" dirty="0">
                <a:solidFill>
                  <a:schemeClr val="tx2"/>
                </a:solidFill>
              </a:rPr>
              <a:t>Save Item</a:t>
            </a:r>
          </a:p>
        </p:txBody>
      </p:sp>
      <p:sp>
        <p:nvSpPr>
          <p:cNvPr id="16" name="Rectangle 15"/>
          <p:cNvSpPr/>
          <p:nvPr/>
        </p:nvSpPr>
        <p:spPr>
          <a:xfrm>
            <a:off x="10224656" y="2088719"/>
            <a:ext cx="1157288" cy="3693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0" name="TextBox 19"/>
          <p:cNvSpPr txBox="1"/>
          <p:nvPr/>
        </p:nvSpPr>
        <p:spPr>
          <a:xfrm>
            <a:off x="7786888" y="1226057"/>
            <a:ext cx="1042988" cy="369332"/>
          </a:xfrm>
          <a:prstGeom prst="rect">
            <a:avLst/>
          </a:prstGeom>
          <a:noFill/>
        </p:spPr>
        <p:txBody>
          <a:bodyPr wrap="square" rtlCol="0">
            <a:spAutoFit/>
          </a:bodyPr>
          <a:lstStyle/>
          <a:p>
            <a:r>
              <a:rPr lang="en-US" dirty="0">
                <a:solidFill>
                  <a:schemeClr val="tx2"/>
                </a:solidFill>
              </a:rPr>
              <a:t>Edit Item</a:t>
            </a:r>
          </a:p>
        </p:txBody>
      </p:sp>
      <p:sp>
        <p:nvSpPr>
          <p:cNvPr id="21" name="Rectangle 20"/>
          <p:cNvSpPr/>
          <p:nvPr/>
        </p:nvSpPr>
        <p:spPr>
          <a:xfrm>
            <a:off x="7786888" y="1244319"/>
            <a:ext cx="1085650" cy="37234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4" name="TextBox 13">
            <a:extLst>
              <a:ext uri="{FF2B5EF4-FFF2-40B4-BE49-F238E27FC236}">
                <a16:creationId xmlns:a16="http://schemas.microsoft.com/office/drawing/2014/main" id="{75D45E4C-C881-433B-BA50-3D7FF136005F}"/>
              </a:ext>
            </a:extLst>
          </p:cNvPr>
          <p:cNvSpPr txBox="1"/>
          <p:nvPr/>
        </p:nvSpPr>
        <p:spPr>
          <a:xfrm>
            <a:off x="525118" y="4885526"/>
            <a:ext cx="3952460"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solidFill>
                  <a:schemeClr val="tx2"/>
                </a:solidFill>
                <a:ea typeface="+mn-lt"/>
                <a:cs typeface="+mn-lt"/>
              </a:rPr>
              <a:t>When you add a stimulus to the test, a </a:t>
            </a:r>
            <a:r>
              <a:rPr lang="en-US" sz="1600" b="1" dirty="0">
                <a:solidFill>
                  <a:schemeClr val="tx2"/>
                </a:solidFill>
                <a:ea typeface="+mn-lt"/>
                <a:cs typeface="+mn-lt"/>
              </a:rPr>
              <a:t>paper clip </a:t>
            </a:r>
            <a:r>
              <a:rPr lang="en-US" sz="1600" dirty="0">
                <a:solidFill>
                  <a:schemeClr val="tx2"/>
                </a:solidFill>
                <a:ea typeface="+mn-lt"/>
                <a:cs typeface="+mn-lt"/>
              </a:rPr>
              <a:t>and a separate, </a:t>
            </a:r>
            <a:r>
              <a:rPr lang="en-US" sz="1600" b="1" dirty="0">
                <a:solidFill>
                  <a:schemeClr val="tx2"/>
                </a:solidFill>
                <a:ea typeface="+mn-lt"/>
                <a:cs typeface="+mn-lt"/>
              </a:rPr>
              <a:t>smaller plus sign</a:t>
            </a:r>
            <a:r>
              <a:rPr lang="en-US" sz="1600" dirty="0">
                <a:solidFill>
                  <a:schemeClr val="tx2"/>
                </a:solidFill>
                <a:ea typeface="+mn-lt"/>
                <a:cs typeface="+mn-lt"/>
              </a:rPr>
              <a:t> appears in the left panel, allowing you to create items to link to that stimulus.</a:t>
            </a:r>
            <a:endParaRPr lang="en-US" sz="1600" dirty="0">
              <a:solidFill>
                <a:schemeClr val="tx2"/>
              </a:solidFill>
            </a:endParaRPr>
          </a:p>
        </p:txBody>
      </p:sp>
      <p:sp>
        <p:nvSpPr>
          <p:cNvPr id="22" name="Oval 21">
            <a:extLst>
              <a:ext uri="{FF2B5EF4-FFF2-40B4-BE49-F238E27FC236}">
                <a16:creationId xmlns:a16="http://schemas.microsoft.com/office/drawing/2014/main" id="{7275AB65-B972-476A-96D6-9E0291A69264}"/>
              </a:ext>
            </a:extLst>
          </p:cNvPr>
          <p:cNvSpPr/>
          <p:nvPr/>
        </p:nvSpPr>
        <p:spPr>
          <a:xfrm>
            <a:off x="5798240" y="5698849"/>
            <a:ext cx="392597" cy="34290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3" name="Oval 22">
            <a:extLst>
              <a:ext uri="{FF2B5EF4-FFF2-40B4-BE49-F238E27FC236}">
                <a16:creationId xmlns:a16="http://schemas.microsoft.com/office/drawing/2014/main" id="{651E2F79-2F15-42AA-A390-695FDD7446C8}"/>
              </a:ext>
            </a:extLst>
          </p:cNvPr>
          <p:cNvSpPr/>
          <p:nvPr/>
        </p:nvSpPr>
        <p:spPr>
          <a:xfrm>
            <a:off x="6187522" y="4166566"/>
            <a:ext cx="392597" cy="34290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4" name="TextBox 23"/>
          <p:cNvSpPr txBox="1"/>
          <p:nvPr/>
        </p:nvSpPr>
        <p:spPr>
          <a:xfrm>
            <a:off x="2290331" y="2100290"/>
            <a:ext cx="251797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solidFill>
                  <a:schemeClr val="tx2"/>
                </a:solidFill>
                <a:ea typeface="+mn-lt"/>
                <a:cs typeface="+mn-lt"/>
              </a:rPr>
              <a:t>You can add an item to a test by clicking the plus icon</a:t>
            </a:r>
            <a:endParaRPr lang="en-US" sz="1400" dirty="0">
              <a:solidFill>
                <a:schemeClr val="tx2"/>
              </a:solidFill>
            </a:endParaRPr>
          </a:p>
        </p:txBody>
      </p:sp>
      <p:sp>
        <p:nvSpPr>
          <p:cNvPr id="6" name="Rectangle 5"/>
          <p:cNvSpPr/>
          <p:nvPr/>
        </p:nvSpPr>
        <p:spPr>
          <a:xfrm>
            <a:off x="2281411" y="2088719"/>
            <a:ext cx="2415849" cy="55671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Tree>
    <p:extLst>
      <p:ext uri="{BB962C8B-B14F-4D97-AF65-F5344CB8AC3E}">
        <p14:creationId xmlns:p14="http://schemas.microsoft.com/office/powerpoint/2010/main" val="12487733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9BB3896-C840-4CD8-BAB4-306241FEB34C}"/>
              </a:ext>
            </a:extLst>
          </p:cNvPr>
          <p:cNvSpPr>
            <a:spLocks noGrp="1"/>
          </p:cNvSpPr>
          <p:nvPr>
            <p:ph type="sldNum" sz="quarter" idx="17"/>
          </p:nvPr>
        </p:nvSpPr>
        <p:spPr>
          <a:xfrm>
            <a:off x="11341948" y="6513583"/>
            <a:ext cx="706657" cy="278820"/>
          </a:xfrm>
        </p:spPr>
        <p:txBody>
          <a:bodyPr/>
          <a:lstStyle/>
          <a:p>
            <a:fld id="{58AE716E-68DD-2249-A7FA-8AEF0B14DF81}" type="slidenum">
              <a:rPr lang="en-US" sz="1200" smtClean="0">
                <a:latin typeface="+mn-lt"/>
              </a:rPr>
              <a:pPr/>
              <a:t>29</a:t>
            </a:fld>
            <a:endParaRPr lang="en-US" sz="1200">
              <a:latin typeface="+mn-lt"/>
            </a:endParaRPr>
          </a:p>
        </p:txBody>
      </p:sp>
      <p:sp>
        <p:nvSpPr>
          <p:cNvPr id="5" name="Title 4">
            <a:extLst>
              <a:ext uri="{FF2B5EF4-FFF2-40B4-BE49-F238E27FC236}">
                <a16:creationId xmlns:a16="http://schemas.microsoft.com/office/drawing/2014/main" id="{B7F9AEA1-FE3F-4590-AA4E-9B1804C3CDC5}"/>
              </a:ext>
            </a:extLst>
          </p:cNvPr>
          <p:cNvSpPr>
            <a:spLocks noGrp="1"/>
          </p:cNvSpPr>
          <p:nvPr>
            <p:ph type="title"/>
          </p:nvPr>
        </p:nvSpPr>
        <p:spPr/>
        <p:txBody>
          <a:bodyPr>
            <a:noAutofit/>
          </a:bodyPr>
          <a:lstStyle/>
          <a:p>
            <a:r>
              <a:rPr lang="en-US" sz="3600">
                <a:latin typeface="+mn-lt"/>
              </a:rPr>
              <a:t>Test Properties Menu/Validate/Preview/Publish</a:t>
            </a:r>
          </a:p>
        </p:txBody>
      </p:sp>
      <p:grpSp>
        <p:nvGrpSpPr>
          <p:cNvPr id="7" name="Group 6">
            <a:extLst>
              <a:ext uri="{FF2B5EF4-FFF2-40B4-BE49-F238E27FC236}">
                <a16:creationId xmlns:a16="http://schemas.microsoft.com/office/drawing/2014/main" id="{AB30D824-1174-4A04-91E0-6D4F43416689}"/>
              </a:ext>
            </a:extLst>
          </p:cNvPr>
          <p:cNvGrpSpPr/>
          <p:nvPr/>
        </p:nvGrpSpPr>
        <p:grpSpPr>
          <a:xfrm>
            <a:off x="1979525" y="1371783"/>
            <a:ext cx="7933364" cy="5281210"/>
            <a:chOff x="1004766" y="910019"/>
            <a:chExt cx="7933364" cy="5281210"/>
          </a:xfrm>
        </p:grpSpPr>
        <p:pic>
          <p:nvPicPr>
            <p:cNvPr id="20" name="Picture 19">
              <a:extLst>
                <a:ext uri="{FF2B5EF4-FFF2-40B4-BE49-F238E27FC236}">
                  <a16:creationId xmlns:a16="http://schemas.microsoft.com/office/drawing/2014/main" id="{7F1447AC-1429-40E3-BB7F-520212BC8E4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99377" y="910019"/>
              <a:ext cx="5649793" cy="3425383"/>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pic>
          <p:nvPicPr>
            <p:cNvPr id="22" name="Picture 21" descr="Test Administration System test selection window">
              <a:extLst>
                <a:ext uri="{FF2B5EF4-FFF2-40B4-BE49-F238E27FC236}">
                  <a16:creationId xmlns:a16="http://schemas.microsoft.com/office/drawing/2014/main" id="{585879B8-8630-4362-8B13-46C8CFC8EA5F}"/>
                </a:ext>
              </a:extLst>
            </p:cNvPr>
            <p:cNvPicPr/>
            <p:nvPr/>
          </p:nvPicPr>
          <p:blipFill>
            <a:blip r:embed="rId4">
              <a:extLst>
                <a:ext uri="{28A0092B-C50C-407E-A947-70E740481C1C}">
                  <a14:useLocalDpi xmlns:a14="http://schemas.microsoft.com/office/drawing/2010/main" val="0"/>
                </a:ext>
              </a:extLst>
            </a:blip>
            <a:stretch>
              <a:fillRect/>
            </a:stretch>
          </p:blipFill>
          <p:spPr>
            <a:xfrm>
              <a:off x="4663676" y="4435454"/>
              <a:ext cx="4085590" cy="1755775"/>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23" name="TextBox 22">
              <a:extLst>
                <a:ext uri="{FF2B5EF4-FFF2-40B4-BE49-F238E27FC236}">
                  <a16:creationId xmlns:a16="http://schemas.microsoft.com/office/drawing/2014/main" id="{8855F9B3-5622-4270-AEA5-781365327361}"/>
                </a:ext>
              </a:extLst>
            </p:cNvPr>
            <p:cNvSpPr txBox="1"/>
            <p:nvPr/>
          </p:nvSpPr>
          <p:spPr>
            <a:xfrm>
              <a:off x="1004766" y="4624522"/>
              <a:ext cx="3289023" cy="707886"/>
            </a:xfrm>
            <a:prstGeom prst="rect">
              <a:avLst/>
            </a:prstGeom>
            <a:noFill/>
            <a:ln w="28575">
              <a:solidFill>
                <a:srgbClr val="2C9ED9"/>
              </a:solidFill>
            </a:ln>
          </p:spPr>
          <p:txBody>
            <a:bodyPr wrap="square" rtlCol="0">
              <a:spAutoFit/>
            </a:bodyPr>
            <a:lstStyle/>
            <a:p>
              <a:r>
                <a:rPr lang="en-US" sz="2000">
                  <a:solidFill>
                    <a:schemeClr val="tx1">
                      <a:lumMod val="50000"/>
                    </a:schemeClr>
                  </a:solidFill>
                </a:rPr>
                <a:t>Test Administration System: </a:t>
              </a:r>
            </a:p>
            <a:p>
              <a:r>
                <a:rPr lang="en-US" sz="2000">
                  <a:solidFill>
                    <a:schemeClr val="tx1">
                      <a:lumMod val="50000"/>
                    </a:schemeClr>
                  </a:solidFill>
                </a:rPr>
                <a:t>Test Selection Window</a:t>
              </a:r>
            </a:p>
          </p:txBody>
        </p:sp>
        <p:sp>
          <p:nvSpPr>
            <p:cNvPr id="6" name="Arrow: Bent-Up 5">
              <a:extLst>
                <a:ext uri="{FF2B5EF4-FFF2-40B4-BE49-F238E27FC236}">
                  <a16:creationId xmlns:a16="http://schemas.microsoft.com/office/drawing/2014/main" id="{C900E8D5-355C-4E13-A0DB-10C622AFA635}"/>
                </a:ext>
              </a:extLst>
            </p:cNvPr>
            <p:cNvSpPr/>
            <p:nvPr/>
          </p:nvSpPr>
          <p:spPr>
            <a:xfrm rot="5400000">
              <a:off x="5611159" y="-1418524"/>
              <a:ext cx="518012" cy="6135930"/>
            </a:xfrm>
            <a:prstGeom prst="ben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grpSp>
      <p:pic>
        <p:nvPicPr>
          <p:cNvPr id="4" name="Picture 3">
            <a:extLst>
              <a:ext uri="{FF2B5EF4-FFF2-40B4-BE49-F238E27FC236}">
                <a16:creationId xmlns:a16="http://schemas.microsoft.com/office/drawing/2014/main" id="{5EA0B094-FC5B-4565-8C7C-DB8EB5A3340B}"/>
              </a:ext>
            </a:extLst>
          </p:cNvPr>
          <p:cNvPicPr>
            <a:picLocks noChangeAspect="1"/>
          </p:cNvPicPr>
          <p:nvPr/>
        </p:nvPicPr>
        <p:blipFill>
          <a:blip r:embed="rId5"/>
          <a:stretch>
            <a:fillRect/>
          </a:stretch>
        </p:blipFill>
        <p:spPr>
          <a:xfrm>
            <a:off x="10043007" y="1130328"/>
            <a:ext cx="1752752" cy="4663844"/>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2" name="TextBox 1"/>
          <p:cNvSpPr txBox="1"/>
          <p:nvPr/>
        </p:nvSpPr>
        <p:spPr>
          <a:xfrm>
            <a:off x="2877516" y="732169"/>
            <a:ext cx="2973912" cy="584775"/>
          </a:xfrm>
          <a:prstGeom prst="rect">
            <a:avLst/>
          </a:prstGeom>
          <a:noFill/>
        </p:spPr>
        <p:txBody>
          <a:bodyPr wrap="square" rtlCol="0">
            <a:spAutoFit/>
          </a:bodyPr>
          <a:lstStyle/>
          <a:p>
            <a:r>
              <a:rPr lang="en-US" b="1" dirty="0"/>
              <a:t>Preview Test</a:t>
            </a:r>
            <a:r>
              <a:rPr lang="en-US" dirty="0"/>
              <a:t>: </a:t>
            </a:r>
            <a:r>
              <a:rPr lang="en-US" sz="1600" dirty="0"/>
              <a:t>t</a:t>
            </a:r>
            <a:r>
              <a:rPr lang="en-US" sz="1400" dirty="0"/>
              <a:t>o see what your test will look like to students</a:t>
            </a:r>
            <a:endParaRPr lang="en-US" dirty="0"/>
          </a:p>
        </p:txBody>
      </p:sp>
      <p:sp>
        <p:nvSpPr>
          <p:cNvPr id="11" name="TextBox 10"/>
          <p:cNvSpPr txBox="1"/>
          <p:nvPr/>
        </p:nvSpPr>
        <p:spPr>
          <a:xfrm>
            <a:off x="379784" y="787017"/>
            <a:ext cx="1813897" cy="800219"/>
          </a:xfrm>
          <a:prstGeom prst="rect">
            <a:avLst/>
          </a:prstGeom>
          <a:noFill/>
        </p:spPr>
        <p:txBody>
          <a:bodyPr wrap="square" rtlCol="0">
            <a:spAutoFit/>
          </a:bodyPr>
          <a:lstStyle/>
          <a:p>
            <a:r>
              <a:rPr lang="en-US" b="1" dirty="0"/>
              <a:t>Validate Test</a:t>
            </a:r>
            <a:r>
              <a:rPr lang="en-US" dirty="0"/>
              <a:t>: </a:t>
            </a:r>
            <a:r>
              <a:rPr lang="en-US" sz="1400" dirty="0"/>
              <a:t>ensures there are no issues with test</a:t>
            </a:r>
            <a:endParaRPr lang="en-US" dirty="0"/>
          </a:p>
        </p:txBody>
      </p:sp>
      <p:sp>
        <p:nvSpPr>
          <p:cNvPr id="12" name="TextBox 11"/>
          <p:cNvSpPr txBox="1"/>
          <p:nvPr/>
        </p:nvSpPr>
        <p:spPr>
          <a:xfrm>
            <a:off x="5532005" y="808381"/>
            <a:ext cx="2597387" cy="584775"/>
          </a:xfrm>
          <a:prstGeom prst="rect">
            <a:avLst/>
          </a:prstGeom>
          <a:noFill/>
        </p:spPr>
        <p:txBody>
          <a:bodyPr wrap="square" rtlCol="0">
            <a:spAutoFit/>
          </a:bodyPr>
          <a:lstStyle/>
          <a:p>
            <a:r>
              <a:rPr lang="en-US" b="1" dirty="0"/>
              <a:t>Publish Test</a:t>
            </a:r>
            <a:r>
              <a:rPr lang="en-US" dirty="0"/>
              <a:t>: </a:t>
            </a:r>
            <a:r>
              <a:rPr lang="en-US" sz="1400" dirty="0"/>
              <a:t>makes tests available to administer</a:t>
            </a:r>
            <a:endParaRPr lang="en-US" dirty="0"/>
          </a:p>
        </p:txBody>
      </p:sp>
      <p:sp>
        <p:nvSpPr>
          <p:cNvPr id="8" name="Rectangle 7"/>
          <p:cNvSpPr/>
          <p:nvPr/>
        </p:nvSpPr>
        <p:spPr>
          <a:xfrm>
            <a:off x="407629" y="808381"/>
            <a:ext cx="1723329" cy="84974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4" name="Rectangle 13"/>
          <p:cNvSpPr/>
          <p:nvPr/>
        </p:nvSpPr>
        <p:spPr>
          <a:xfrm>
            <a:off x="2897013" y="794285"/>
            <a:ext cx="2634991" cy="52265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9" name="Rectangle 8"/>
          <p:cNvSpPr/>
          <p:nvPr/>
        </p:nvSpPr>
        <p:spPr>
          <a:xfrm>
            <a:off x="5583778" y="808381"/>
            <a:ext cx="2545614" cy="56340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0" name="Arrow: Down 9"/>
          <p:cNvSpPr/>
          <p:nvPr/>
        </p:nvSpPr>
        <p:spPr>
          <a:xfrm rot="17156479" flipH="1">
            <a:off x="3045765" y="339929"/>
            <a:ext cx="181848" cy="2070796"/>
          </a:xfrm>
          <a:prstGeom prst="downArrow">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8" name="Arrow: Down 17"/>
          <p:cNvSpPr/>
          <p:nvPr/>
        </p:nvSpPr>
        <p:spPr>
          <a:xfrm>
            <a:off x="4659682" y="1316944"/>
            <a:ext cx="168991" cy="323962"/>
          </a:xfrm>
          <a:prstGeom prst="downArrow">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9" name="Arrow: Down 18"/>
          <p:cNvSpPr/>
          <p:nvPr/>
        </p:nvSpPr>
        <p:spPr>
          <a:xfrm rot="2484712">
            <a:off x="5554921" y="1349143"/>
            <a:ext cx="199380" cy="453960"/>
          </a:xfrm>
          <a:prstGeom prst="downArrow">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Tree>
    <p:extLst>
      <p:ext uri="{BB962C8B-B14F-4D97-AF65-F5344CB8AC3E}">
        <p14:creationId xmlns:p14="http://schemas.microsoft.com/office/powerpoint/2010/main" val="16439374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ED2F0-D63E-47A0-A315-A35244304D43}"/>
              </a:ext>
            </a:extLst>
          </p:cNvPr>
          <p:cNvSpPr>
            <a:spLocks noGrp="1"/>
          </p:cNvSpPr>
          <p:nvPr>
            <p:ph type="title"/>
          </p:nvPr>
        </p:nvSpPr>
        <p:spPr/>
        <p:txBody>
          <a:bodyPr>
            <a:normAutofit/>
          </a:bodyPr>
          <a:lstStyle/>
          <a:p>
            <a:r>
              <a:rPr lang="en-US" sz="4000" b="1">
                <a:latin typeface="+mn-lt"/>
              </a:rPr>
              <a:t>How to Access the Checkpoint System</a:t>
            </a:r>
          </a:p>
        </p:txBody>
      </p:sp>
    </p:spTree>
    <p:extLst>
      <p:ext uri="{BB962C8B-B14F-4D97-AF65-F5344CB8AC3E}">
        <p14:creationId xmlns:p14="http://schemas.microsoft.com/office/powerpoint/2010/main" val="26126182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53AC1-4CF5-48F2-A5D0-5786C5FB7EC4}"/>
              </a:ext>
            </a:extLst>
          </p:cNvPr>
          <p:cNvSpPr>
            <a:spLocks noGrp="1"/>
          </p:cNvSpPr>
          <p:nvPr>
            <p:ph type="title"/>
          </p:nvPr>
        </p:nvSpPr>
        <p:spPr/>
        <p:txBody>
          <a:bodyPr>
            <a:normAutofit/>
          </a:bodyPr>
          <a:lstStyle/>
          <a:p>
            <a:r>
              <a:rPr lang="en-US" sz="4000" b="1">
                <a:latin typeface="+mn-lt"/>
              </a:rPr>
              <a:t>How to Work with the Items </a:t>
            </a:r>
            <a:br>
              <a:rPr lang="en-US" sz="4000" b="1">
                <a:latin typeface="+mn-lt"/>
              </a:rPr>
            </a:br>
            <a:r>
              <a:rPr lang="en-US" sz="4000" b="1">
                <a:latin typeface="+mn-lt"/>
              </a:rPr>
              <a:t>and Tests Available to You</a:t>
            </a:r>
          </a:p>
        </p:txBody>
      </p:sp>
    </p:spTree>
    <p:extLst>
      <p:ext uri="{BB962C8B-B14F-4D97-AF65-F5344CB8AC3E}">
        <p14:creationId xmlns:p14="http://schemas.microsoft.com/office/powerpoint/2010/main" val="41517863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5ED58A7-F63A-45B5-A390-218A8586112C}"/>
              </a:ext>
            </a:extLst>
          </p:cNvPr>
          <p:cNvSpPr>
            <a:spLocks noGrp="1"/>
          </p:cNvSpPr>
          <p:nvPr>
            <p:ph type="sldNum" sz="quarter" idx="17"/>
          </p:nvPr>
        </p:nvSpPr>
        <p:spPr/>
        <p:txBody>
          <a:bodyPr/>
          <a:lstStyle/>
          <a:p>
            <a:fld id="{58AE716E-68DD-2249-A7FA-8AEF0B14DF81}" type="slidenum">
              <a:rPr lang="en-US" smtClean="0"/>
              <a:pPr/>
              <a:t>31</a:t>
            </a:fld>
            <a:endParaRPr lang="en-US"/>
          </a:p>
        </p:txBody>
      </p:sp>
      <p:sp>
        <p:nvSpPr>
          <p:cNvPr id="5" name="Title 4">
            <a:extLst>
              <a:ext uri="{FF2B5EF4-FFF2-40B4-BE49-F238E27FC236}">
                <a16:creationId xmlns:a16="http://schemas.microsoft.com/office/drawing/2014/main" id="{C7DE389C-75D4-4ADB-B3FC-D93AA0367ECA}"/>
              </a:ext>
            </a:extLst>
          </p:cNvPr>
          <p:cNvSpPr>
            <a:spLocks noGrp="1"/>
          </p:cNvSpPr>
          <p:nvPr>
            <p:ph type="title"/>
          </p:nvPr>
        </p:nvSpPr>
        <p:spPr/>
        <p:txBody>
          <a:bodyPr>
            <a:noAutofit/>
          </a:bodyPr>
          <a:lstStyle/>
          <a:p>
            <a:r>
              <a:rPr lang="en-US" sz="3600"/>
              <a:t>How to Use Content Tabs</a:t>
            </a:r>
          </a:p>
        </p:txBody>
      </p:sp>
      <p:pic>
        <p:nvPicPr>
          <p:cNvPr id="6" name="Content Placeholder 5" descr="Items Tab table and filter panel">
            <a:extLst>
              <a:ext uri="{FF2B5EF4-FFF2-40B4-BE49-F238E27FC236}">
                <a16:creationId xmlns:a16="http://schemas.microsoft.com/office/drawing/2014/main" id="{F82EE17D-62F1-4440-8052-26E4D8683E46}"/>
              </a:ext>
            </a:extLst>
          </p:cNvPr>
          <p:cNvPicPr>
            <a:picLocks noGrp="1"/>
          </p:cNvPicPr>
          <p:nvPr>
            <p:ph sz="quarter" idx="15"/>
          </p:nvPr>
        </p:nvPicPr>
        <p:blipFill>
          <a:blip r:embed="rId3" cstate="print">
            <a:extLst>
              <a:ext uri="{28A0092B-C50C-407E-A947-70E740481C1C}">
                <a14:useLocalDpi xmlns:a14="http://schemas.microsoft.com/office/drawing/2010/main" val="0"/>
              </a:ext>
            </a:extLst>
          </a:blip>
          <a:stretch>
            <a:fillRect/>
          </a:stretch>
        </p:blipFill>
        <p:spPr>
          <a:xfrm>
            <a:off x="426230" y="1069738"/>
            <a:ext cx="11023191" cy="4718524"/>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7" name="Rectangle 6">
            <a:extLst>
              <a:ext uri="{FF2B5EF4-FFF2-40B4-BE49-F238E27FC236}">
                <a16:creationId xmlns:a16="http://schemas.microsoft.com/office/drawing/2014/main" id="{7D0854C0-57CB-48BB-B45E-093DCA0CEFBA}"/>
              </a:ext>
            </a:extLst>
          </p:cNvPr>
          <p:cNvSpPr/>
          <p:nvPr/>
        </p:nvSpPr>
        <p:spPr>
          <a:xfrm>
            <a:off x="3669791" y="1792224"/>
            <a:ext cx="6998209" cy="51206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8" name="Arrow: Left 7"/>
          <p:cNvSpPr/>
          <p:nvPr/>
        </p:nvSpPr>
        <p:spPr>
          <a:xfrm>
            <a:off x="5022194" y="1069738"/>
            <a:ext cx="1831262" cy="600722"/>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b="1" dirty="0">
                <a:solidFill>
                  <a:schemeClr val="bg1"/>
                </a:solidFill>
              </a:rPr>
              <a:t>Content Tabs </a:t>
            </a:r>
          </a:p>
        </p:txBody>
      </p:sp>
    </p:spTree>
    <p:extLst>
      <p:ext uri="{BB962C8B-B14F-4D97-AF65-F5344CB8AC3E}">
        <p14:creationId xmlns:p14="http://schemas.microsoft.com/office/powerpoint/2010/main" val="11679426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D4143C1-9F8B-46A4-AF66-50B2F3D901B6}"/>
              </a:ext>
            </a:extLst>
          </p:cNvPr>
          <p:cNvSpPr>
            <a:spLocks noGrp="1"/>
          </p:cNvSpPr>
          <p:nvPr>
            <p:ph sz="quarter" idx="15"/>
          </p:nvPr>
        </p:nvSpPr>
        <p:spPr>
          <a:xfrm>
            <a:off x="457199" y="1232638"/>
            <a:ext cx="11338560" cy="5036820"/>
          </a:xfrm>
          <a:ln>
            <a:solidFill>
              <a:srgbClr val="00857C">
                <a:alpha val="47000"/>
              </a:srgbClr>
            </a:solidFill>
          </a:ln>
        </p:spPr>
        <p:txBody>
          <a:bodyPr>
            <a:normAutofit lnSpcReduction="10000"/>
          </a:bodyPr>
          <a:lstStyle/>
          <a:p>
            <a:pPr marL="0" indent="0">
              <a:buNone/>
            </a:pPr>
            <a:r>
              <a:rPr lang="en-US" sz="1800" dirty="0">
                <a:solidFill>
                  <a:schemeClr val="tx1">
                    <a:lumMod val="50000"/>
                  </a:schemeClr>
                </a:solidFill>
              </a:rPr>
              <a:t>All Checkpoint users can perform the following actions on the Items and Tests tabs:</a:t>
            </a:r>
          </a:p>
          <a:p>
            <a:pPr marL="0" indent="0">
              <a:buNone/>
            </a:pPr>
            <a:r>
              <a:rPr lang="en-US" sz="1800" dirty="0">
                <a:solidFill>
                  <a:schemeClr val="tx1">
                    <a:lumMod val="50000"/>
                  </a:schemeClr>
                </a:solidFill>
              </a:rPr>
              <a:t>•     Edit the content of any items and tests with a Draft status.</a:t>
            </a:r>
          </a:p>
          <a:p>
            <a:pPr marL="0" indent="0">
              <a:buNone/>
            </a:pPr>
            <a:r>
              <a:rPr lang="en-US" sz="1800" dirty="0">
                <a:solidFill>
                  <a:schemeClr val="tx1">
                    <a:lumMod val="50000"/>
                  </a:schemeClr>
                </a:solidFill>
              </a:rPr>
              <a:t>•     Preview the item or test to view how it will render in the student interface.</a:t>
            </a:r>
          </a:p>
          <a:p>
            <a:r>
              <a:rPr lang="en-US" sz="1800" dirty="0">
                <a:solidFill>
                  <a:schemeClr val="tx1">
                    <a:lumMod val="50000"/>
                  </a:schemeClr>
                </a:solidFill>
              </a:rPr>
              <a:t>  Copy content that you want to modify without affecting the original version.</a:t>
            </a:r>
          </a:p>
          <a:p>
            <a:r>
              <a:rPr lang="en-US" sz="1800" dirty="0">
                <a:solidFill>
                  <a:schemeClr val="tx1">
                    <a:lumMod val="50000"/>
                  </a:schemeClr>
                </a:solidFill>
              </a:rPr>
              <a:t>   Label content so it is easier to organize and locate.</a:t>
            </a:r>
          </a:p>
          <a:p>
            <a:r>
              <a:rPr lang="en-US" sz="1800" dirty="0">
                <a:solidFill>
                  <a:schemeClr val="tx1">
                    <a:lumMod val="50000"/>
                  </a:schemeClr>
                </a:solidFill>
              </a:rPr>
              <a:t>   Archive content that you don’t need to use anymore.</a:t>
            </a:r>
          </a:p>
          <a:p>
            <a:r>
              <a:rPr lang="en-US" sz="1800" dirty="0">
                <a:solidFill>
                  <a:schemeClr val="tx1">
                    <a:lumMod val="50000"/>
                  </a:schemeClr>
                </a:solidFill>
              </a:rPr>
              <a:t>   Share content you want other educators to co-author or use for themselves.</a:t>
            </a:r>
          </a:p>
          <a:p>
            <a:pPr marL="0" indent="0">
              <a:buNone/>
            </a:pPr>
            <a:r>
              <a:rPr lang="en-US" sz="1800" dirty="0">
                <a:solidFill>
                  <a:schemeClr val="tx1">
                    <a:lumMod val="50000"/>
                  </a:schemeClr>
                </a:solidFill>
              </a:rPr>
              <a:t>School-level users can perform the following actions:</a:t>
            </a:r>
          </a:p>
          <a:p>
            <a:pPr marL="0" indent="0">
              <a:buNone/>
            </a:pPr>
            <a:r>
              <a:rPr lang="en-US" sz="1800" dirty="0">
                <a:solidFill>
                  <a:schemeClr val="tx1">
                    <a:lumMod val="50000"/>
                  </a:schemeClr>
                </a:solidFill>
              </a:rPr>
              <a:t>•      Set administration rules for shared tests, including who can administer a test and when it will be available in the Test Administration System.</a:t>
            </a:r>
          </a:p>
          <a:p>
            <a:endParaRPr lang="en-US" dirty="0"/>
          </a:p>
        </p:txBody>
      </p:sp>
      <p:sp>
        <p:nvSpPr>
          <p:cNvPr id="3" name="Slide Number Placeholder 2">
            <a:extLst>
              <a:ext uri="{FF2B5EF4-FFF2-40B4-BE49-F238E27FC236}">
                <a16:creationId xmlns:a16="http://schemas.microsoft.com/office/drawing/2014/main" id="{EEAF2850-3397-4507-A01A-BD2C4AB9DFB0}"/>
              </a:ext>
            </a:extLst>
          </p:cNvPr>
          <p:cNvSpPr>
            <a:spLocks noGrp="1"/>
          </p:cNvSpPr>
          <p:nvPr>
            <p:ph type="sldNum" sz="quarter" idx="17"/>
          </p:nvPr>
        </p:nvSpPr>
        <p:spPr/>
        <p:txBody>
          <a:bodyPr/>
          <a:lstStyle/>
          <a:p>
            <a:fld id="{58AE716E-68DD-2249-A7FA-8AEF0B14DF81}" type="slidenum">
              <a:rPr lang="en-US" sz="1200" smtClean="0">
                <a:latin typeface="+mn-lt"/>
              </a:rPr>
              <a:pPr/>
              <a:t>32</a:t>
            </a:fld>
            <a:endParaRPr lang="en-US" sz="1200">
              <a:latin typeface="+mn-lt"/>
            </a:endParaRPr>
          </a:p>
        </p:txBody>
      </p:sp>
      <p:sp>
        <p:nvSpPr>
          <p:cNvPr id="5" name="Title 4">
            <a:extLst>
              <a:ext uri="{FF2B5EF4-FFF2-40B4-BE49-F238E27FC236}">
                <a16:creationId xmlns:a16="http://schemas.microsoft.com/office/drawing/2014/main" id="{0F754337-CB22-4EDE-BB42-A7F0274F4E49}"/>
              </a:ext>
            </a:extLst>
          </p:cNvPr>
          <p:cNvSpPr>
            <a:spLocks noGrp="1"/>
          </p:cNvSpPr>
          <p:nvPr>
            <p:ph type="title"/>
          </p:nvPr>
        </p:nvSpPr>
        <p:spPr/>
        <p:txBody>
          <a:bodyPr>
            <a:noAutofit/>
          </a:bodyPr>
          <a:lstStyle/>
          <a:p>
            <a:r>
              <a:rPr lang="en-US" sz="3600">
                <a:latin typeface="+mn-lt"/>
              </a:rPr>
              <a:t>How to Manage Your Available Items and Tests</a:t>
            </a:r>
          </a:p>
        </p:txBody>
      </p:sp>
      <p:pic>
        <p:nvPicPr>
          <p:cNvPr id="15" name="Picture 14" descr="copy button">
            <a:extLst>
              <a:ext uri="{FF2B5EF4-FFF2-40B4-BE49-F238E27FC236}">
                <a16:creationId xmlns:a16="http://schemas.microsoft.com/office/drawing/2014/main" id="{4C981828-19CD-4B5B-8691-AEC12CC46871}"/>
              </a:ext>
            </a:extLst>
          </p:cNvPr>
          <p:cNvPicPr/>
          <p:nvPr/>
        </p:nvPicPr>
        <p:blipFill>
          <a:blip r:embed="rId3" cstate="email">
            <a:extLst>
              <a:ext uri="{28A0092B-C50C-407E-A947-70E740481C1C}">
                <a14:useLocalDpi xmlns:a14="http://schemas.microsoft.com/office/drawing/2010/main"/>
              </a:ext>
            </a:extLst>
          </a:blip>
          <a:stretch>
            <a:fillRect/>
          </a:stretch>
        </p:blipFill>
        <p:spPr bwMode="auto">
          <a:xfrm>
            <a:off x="640266" y="2913463"/>
            <a:ext cx="228600" cy="228600"/>
          </a:xfrm>
          <a:prstGeom prst="rect">
            <a:avLst/>
          </a:prstGeom>
          <a:noFill/>
          <a:ln>
            <a:noFill/>
          </a:ln>
        </p:spPr>
      </p:pic>
      <p:pic>
        <p:nvPicPr>
          <p:cNvPr id="16" name="Picture 15" descr="label button">
            <a:extLst>
              <a:ext uri="{FF2B5EF4-FFF2-40B4-BE49-F238E27FC236}">
                <a16:creationId xmlns:a16="http://schemas.microsoft.com/office/drawing/2014/main" id="{77EFF431-2537-4A3A-B23C-28E17EC23101}"/>
              </a:ext>
            </a:extLst>
          </p:cNvPr>
          <p:cNvPicPr/>
          <p:nvPr/>
        </p:nvPicPr>
        <p:blipFill>
          <a:blip r:embed="rId4" cstate="email">
            <a:extLst>
              <a:ext uri="{28A0092B-C50C-407E-A947-70E740481C1C}">
                <a14:useLocalDpi xmlns:a14="http://schemas.microsoft.com/office/drawing/2010/main"/>
              </a:ext>
            </a:extLst>
          </a:blip>
          <a:stretch>
            <a:fillRect/>
          </a:stretch>
        </p:blipFill>
        <p:spPr bwMode="auto">
          <a:xfrm>
            <a:off x="647700" y="3431326"/>
            <a:ext cx="228600" cy="228600"/>
          </a:xfrm>
          <a:prstGeom prst="rect">
            <a:avLst/>
          </a:prstGeom>
          <a:noFill/>
          <a:ln>
            <a:noFill/>
          </a:ln>
        </p:spPr>
      </p:pic>
      <p:pic>
        <p:nvPicPr>
          <p:cNvPr id="17" name="Picture 16" descr="archive button">
            <a:extLst>
              <a:ext uri="{FF2B5EF4-FFF2-40B4-BE49-F238E27FC236}">
                <a16:creationId xmlns:a16="http://schemas.microsoft.com/office/drawing/2014/main" id="{3A4F9091-5D85-49A4-AEFB-9D79F6C20136}"/>
              </a:ext>
            </a:extLst>
          </p:cNvPr>
          <p:cNvPicPr/>
          <p:nvPr/>
        </p:nvPicPr>
        <p:blipFill>
          <a:blip r:embed="rId5" cstate="email">
            <a:extLst>
              <a:ext uri="{28A0092B-C50C-407E-A947-70E740481C1C}">
                <a14:useLocalDpi xmlns:a14="http://schemas.microsoft.com/office/drawing/2010/main"/>
              </a:ext>
            </a:extLst>
          </a:blip>
          <a:stretch>
            <a:fillRect/>
          </a:stretch>
        </p:blipFill>
        <p:spPr bwMode="auto">
          <a:xfrm>
            <a:off x="640266" y="4014251"/>
            <a:ext cx="228600" cy="228600"/>
          </a:xfrm>
          <a:prstGeom prst="rect">
            <a:avLst/>
          </a:prstGeom>
          <a:noFill/>
          <a:ln>
            <a:noFill/>
          </a:ln>
        </p:spPr>
      </p:pic>
      <p:pic>
        <p:nvPicPr>
          <p:cNvPr id="18" name="Picture 17" descr="administer button">
            <a:extLst>
              <a:ext uri="{FF2B5EF4-FFF2-40B4-BE49-F238E27FC236}">
                <a16:creationId xmlns:a16="http://schemas.microsoft.com/office/drawing/2014/main" id="{04BAF123-DA21-4213-83FD-C9E926AAE35E}"/>
              </a:ext>
            </a:extLst>
          </p:cNvPr>
          <p:cNvPicPr/>
          <p:nvPr/>
        </p:nvPicPr>
        <p:blipFill>
          <a:blip r:embed="rId6" cstate="email">
            <a:extLst>
              <a:ext uri="{28A0092B-C50C-407E-A947-70E740481C1C}">
                <a14:useLocalDpi xmlns:a14="http://schemas.microsoft.com/office/drawing/2010/main"/>
              </a:ext>
            </a:extLst>
          </a:blip>
          <a:stretch>
            <a:fillRect/>
          </a:stretch>
        </p:blipFill>
        <p:spPr>
          <a:xfrm>
            <a:off x="647700" y="5618435"/>
            <a:ext cx="228600" cy="228600"/>
          </a:xfrm>
          <a:prstGeom prst="rect">
            <a:avLst/>
          </a:prstGeom>
        </p:spPr>
      </p:pic>
      <p:pic>
        <p:nvPicPr>
          <p:cNvPr id="10" name="Picture 9" descr="share button">
            <a:extLst>
              <a:ext uri="{FF2B5EF4-FFF2-40B4-BE49-F238E27FC236}">
                <a16:creationId xmlns:a16="http://schemas.microsoft.com/office/drawing/2014/main" id="{A04BCC8D-0C8E-438C-9D5D-0138FC8E73E0}"/>
              </a:ext>
            </a:extLst>
          </p:cNvPr>
          <p:cNvPicPr/>
          <p:nvPr/>
        </p:nvPicPr>
        <p:blipFill>
          <a:blip r:embed="rId7">
            <a:extLst>
              <a:ext uri="{28A0092B-C50C-407E-A947-70E740481C1C}">
                <a14:useLocalDpi xmlns:a14="http://schemas.microsoft.com/office/drawing/2010/main" val="0"/>
              </a:ext>
            </a:extLst>
          </a:blip>
          <a:stretch>
            <a:fillRect/>
          </a:stretch>
        </p:blipFill>
        <p:spPr bwMode="auto">
          <a:xfrm>
            <a:off x="647700" y="4553886"/>
            <a:ext cx="228600" cy="228600"/>
          </a:xfrm>
          <a:prstGeom prst="rect">
            <a:avLst/>
          </a:prstGeom>
          <a:noFill/>
          <a:ln>
            <a:noFill/>
          </a:ln>
        </p:spPr>
      </p:pic>
      <p:pic>
        <p:nvPicPr>
          <p:cNvPr id="4" name="Picture 3">
            <a:extLst>
              <a:ext uri="{FF2B5EF4-FFF2-40B4-BE49-F238E27FC236}">
                <a16:creationId xmlns:a16="http://schemas.microsoft.com/office/drawing/2014/main" id="{F14E12BE-98AD-4032-A85A-78EE3983F695}"/>
              </a:ext>
            </a:extLst>
          </p:cNvPr>
          <p:cNvPicPr>
            <a:picLocks noChangeAspect="1"/>
          </p:cNvPicPr>
          <p:nvPr/>
        </p:nvPicPr>
        <p:blipFill>
          <a:blip r:embed="rId8"/>
          <a:stretch>
            <a:fillRect/>
          </a:stretch>
        </p:blipFill>
        <p:spPr>
          <a:xfrm>
            <a:off x="224636" y="738035"/>
            <a:ext cx="11571123" cy="506182"/>
          </a:xfrm>
          <a:prstGeom prst="rect">
            <a:avLst/>
          </a:prstGeom>
          <a:ln>
            <a:noFill/>
          </a:ln>
          <a:effectLst/>
        </p:spPr>
      </p:pic>
      <p:pic>
        <p:nvPicPr>
          <p:cNvPr id="6" name="Picture 5"/>
          <p:cNvPicPr>
            <a:picLocks noChangeAspect="1"/>
          </p:cNvPicPr>
          <p:nvPr/>
        </p:nvPicPr>
        <p:blipFill>
          <a:blip r:embed="rId9"/>
          <a:stretch>
            <a:fillRect/>
          </a:stretch>
        </p:blipFill>
        <p:spPr>
          <a:xfrm>
            <a:off x="603556" y="2366765"/>
            <a:ext cx="247663" cy="228612"/>
          </a:xfrm>
          <a:prstGeom prst="rect">
            <a:avLst/>
          </a:prstGeom>
          <a:ln>
            <a:solidFill>
              <a:srgbClr val="00857C">
                <a:alpha val="61000"/>
              </a:srgbClr>
            </a:solidFill>
          </a:ln>
        </p:spPr>
      </p:pic>
    </p:spTree>
    <p:extLst>
      <p:ext uri="{BB962C8B-B14F-4D97-AF65-F5344CB8AC3E}">
        <p14:creationId xmlns:p14="http://schemas.microsoft.com/office/powerpoint/2010/main" val="1200105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A0B0150-4FE4-4548-A3E7-5F399715D7CD}"/>
              </a:ext>
            </a:extLst>
          </p:cNvPr>
          <p:cNvSpPr>
            <a:spLocks noGrp="1"/>
          </p:cNvSpPr>
          <p:nvPr>
            <p:ph type="sldNum" sz="quarter" idx="17"/>
          </p:nvPr>
        </p:nvSpPr>
        <p:spPr/>
        <p:txBody>
          <a:bodyPr/>
          <a:lstStyle/>
          <a:p>
            <a:fld id="{58AE716E-68DD-2249-A7FA-8AEF0B14DF81}" type="slidenum">
              <a:rPr lang="en-US" sz="1200" smtClean="0">
                <a:latin typeface="+mn-lt"/>
              </a:rPr>
              <a:pPr/>
              <a:t>33</a:t>
            </a:fld>
            <a:endParaRPr lang="en-US" sz="1200">
              <a:latin typeface="+mn-lt"/>
            </a:endParaRPr>
          </a:p>
        </p:txBody>
      </p:sp>
      <p:sp>
        <p:nvSpPr>
          <p:cNvPr id="5" name="Title 4">
            <a:extLst>
              <a:ext uri="{FF2B5EF4-FFF2-40B4-BE49-F238E27FC236}">
                <a16:creationId xmlns:a16="http://schemas.microsoft.com/office/drawing/2014/main" id="{FDF9AC3A-8788-4E16-B91D-DA29551E6B1E}"/>
              </a:ext>
            </a:extLst>
          </p:cNvPr>
          <p:cNvSpPr>
            <a:spLocks noGrp="1"/>
          </p:cNvSpPr>
          <p:nvPr>
            <p:ph type="title"/>
          </p:nvPr>
        </p:nvSpPr>
        <p:spPr>
          <a:xfrm>
            <a:off x="106756" y="65597"/>
            <a:ext cx="11870979" cy="518012"/>
          </a:xfrm>
        </p:spPr>
        <p:txBody>
          <a:bodyPr>
            <a:noAutofit/>
          </a:bodyPr>
          <a:lstStyle/>
          <a:p>
            <a:r>
              <a:rPr lang="en-US" sz="3000">
                <a:latin typeface="+mn-lt"/>
              </a:rPr>
              <a:t>How to Use Filters and the Search Bar to Find Items, Tests, and Standards</a:t>
            </a:r>
          </a:p>
        </p:txBody>
      </p:sp>
      <p:pic>
        <p:nvPicPr>
          <p:cNvPr id="11" name="Picture 10">
            <a:extLst>
              <a:ext uri="{FF2B5EF4-FFF2-40B4-BE49-F238E27FC236}">
                <a16:creationId xmlns:a16="http://schemas.microsoft.com/office/drawing/2014/main" id="{4B9557D3-8F0A-419C-8629-FD79C7459100}"/>
              </a:ext>
            </a:extLst>
          </p:cNvPr>
          <p:cNvPicPr>
            <a:picLocks noChangeAspect="1"/>
          </p:cNvPicPr>
          <p:nvPr/>
        </p:nvPicPr>
        <p:blipFill>
          <a:blip r:embed="rId3"/>
          <a:stretch>
            <a:fillRect/>
          </a:stretch>
        </p:blipFill>
        <p:spPr>
          <a:xfrm>
            <a:off x="106756" y="854217"/>
            <a:ext cx="1738879" cy="326857"/>
          </a:xfrm>
          <a:prstGeom prst="rect">
            <a:avLst/>
          </a:prstGeom>
          <a:ln w="19050">
            <a:solidFill>
              <a:schemeClr val="bg1">
                <a:lumMod val="75000"/>
              </a:schemeClr>
            </a:solidFill>
          </a:ln>
          <a:effectLst>
            <a:outerShdw blurRad="50800" dist="38100" dir="2700000" algn="tl" rotWithShape="0">
              <a:prstClr val="black">
                <a:alpha val="40000"/>
              </a:prstClr>
            </a:outerShdw>
          </a:effectLst>
        </p:spPr>
      </p:pic>
      <p:pic>
        <p:nvPicPr>
          <p:cNvPr id="4" name="Picture 3">
            <a:extLst>
              <a:ext uri="{FF2B5EF4-FFF2-40B4-BE49-F238E27FC236}">
                <a16:creationId xmlns:a16="http://schemas.microsoft.com/office/drawing/2014/main" id="{E59C353D-298D-4248-A51D-65AA5343E500}"/>
              </a:ext>
            </a:extLst>
          </p:cNvPr>
          <p:cNvPicPr>
            <a:picLocks noChangeAspect="1"/>
          </p:cNvPicPr>
          <p:nvPr/>
        </p:nvPicPr>
        <p:blipFill>
          <a:blip r:embed="rId4"/>
          <a:stretch>
            <a:fillRect/>
          </a:stretch>
        </p:blipFill>
        <p:spPr>
          <a:xfrm>
            <a:off x="142452" y="1260087"/>
            <a:ext cx="1667486" cy="4919431"/>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graphicFrame>
        <p:nvGraphicFramePr>
          <p:cNvPr id="8" name="Table 2">
            <a:extLst>
              <a:ext uri="{FF2B5EF4-FFF2-40B4-BE49-F238E27FC236}">
                <a16:creationId xmlns:a16="http://schemas.microsoft.com/office/drawing/2014/main" id="{0B78E178-A69B-47A0-9762-0C1331A7497F}"/>
              </a:ext>
            </a:extLst>
          </p:cNvPr>
          <p:cNvGraphicFramePr>
            <a:graphicFrameLocks noGrp="1"/>
          </p:cNvGraphicFramePr>
          <p:nvPr>
            <p:extLst>
              <p:ext uri="{D42A27DB-BD31-4B8C-83A1-F6EECF244321}">
                <p14:modId xmlns:p14="http://schemas.microsoft.com/office/powerpoint/2010/main" val="4066162897"/>
              </p:ext>
            </p:extLst>
          </p:nvPr>
        </p:nvGraphicFramePr>
        <p:xfrm>
          <a:off x="1987041" y="817306"/>
          <a:ext cx="9990694" cy="5362212"/>
        </p:xfrm>
        <a:graphic>
          <a:graphicData uri="http://schemas.openxmlformats.org/drawingml/2006/table">
            <a:tbl>
              <a:tblPr firstRow="1" bandRow="1">
                <a:tableStyleId>{5C22544A-7EE6-4342-B048-85BDC9FD1C3A}</a:tableStyleId>
              </a:tblPr>
              <a:tblGrid>
                <a:gridCol w="1337251">
                  <a:extLst>
                    <a:ext uri="{9D8B030D-6E8A-4147-A177-3AD203B41FA5}">
                      <a16:colId xmlns:a16="http://schemas.microsoft.com/office/drawing/2014/main" val="757118589"/>
                    </a:ext>
                  </a:extLst>
                </a:gridCol>
                <a:gridCol w="2589613">
                  <a:extLst>
                    <a:ext uri="{9D8B030D-6E8A-4147-A177-3AD203B41FA5}">
                      <a16:colId xmlns:a16="http://schemas.microsoft.com/office/drawing/2014/main" val="1255831891"/>
                    </a:ext>
                  </a:extLst>
                </a:gridCol>
                <a:gridCol w="6063830">
                  <a:extLst>
                    <a:ext uri="{9D8B030D-6E8A-4147-A177-3AD203B41FA5}">
                      <a16:colId xmlns:a16="http://schemas.microsoft.com/office/drawing/2014/main" val="2553672716"/>
                    </a:ext>
                  </a:extLst>
                </a:gridCol>
              </a:tblGrid>
              <a:tr h="327619">
                <a:tc>
                  <a:txBody>
                    <a:bodyPr/>
                    <a:lstStyle/>
                    <a:p>
                      <a:r>
                        <a:rPr lang="en-US"/>
                        <a:t>Filter</a:t>
                      </a:r>
                    </a:p>
                  </a:txBody>
                  <a:tcPr/>
                </a:tc>
                <a:tc>
                  <a:txBody>
                    <a:bodyPr/>
                    <a:lstStyle/>
                    <a:p>
                      <a:r>
                        <a:rPr lang="en-US"/>
                        <a:t>Content Tab</a:t>
                      </a:r>
                    </a:p>
                  </a:txBody>
                  <a:tcPr/>
                </a:tc>
                <a:tc>
                  <a:txBody>
                    <a:bodyPr/>
                    <a:lstStyle/>
                    <a:p>
                      <a:r>
                        <a:rPr lang="en-US"/>
                        <a:t>Use</a:t>
                      </a:r>
                    </a:p>
                  </a:txBody>
                  <a:tcPr/>
                </a:tc>
                <a:extLst>
                  <a:ext uri="{0D108BD9-81ED-4DB2-BD59-A6C34878D82A}">
                    <a16:rowId xmlns:a16="http://schemas.microsoft.com/office/drawing/2014/main" val="1272754737"/>
                  </a:ext>
                </a:extLst>
              </a:tr>
              <a:tr h="455737">
                <a:tc>
                  <a:txBody>
                    <a:bodyPr/>
                    <a:lstStyle/>
                    <a:p>
                      <a:r>
                        <a:rPr lang="en-US" sz="1200"/>
                        <a:t>Libraries</a:t>
                      </a:r>
                    </a:p>
                  </a:txBody>
                  <a:tcPr marL="121668" marR="121668" marT="60834" marB="60834"/>
                </a:tc>
                <a:tc>
                  <a:txBody>
                    <a:bodyPr/>
                    <a:lstStyle/>
                    <a:p>
                      <a:r>
                        <a:rPr lang="en-US" sz="1200"/>
                        <a:t>Items and Tests</a:t>
                      </a:r>
                    </a:p>
                  </a:txBody>
                  <a:tcPr marL="121668" marR="121668" marT="60834" marB="60834"/>
                </a:tc>
                <a:tc>
                  <a:txBody>
                    <a:bodyPr/>
                    <a:lstStyle/>
                    <a:p>
                      <a:r>
                        <a:rPr lang="en-US" sz="1200"/>
                        <a:t>Expand the Libraries menu to filter your content results by items and tests you created, items and tests shared with you, or content in a shared library.</a:t>
                      </a:r>
                    </a:p>
                  </a:txBody>
                  <a:tcPr marL="121668" marR="121668" marT="60834" marB="60834"/>
                </a:tc>
                <a:extLst>
                  <a:ext uri="{0D108BD9-81ED-4DB2-BD59-A6C34878D82A}">
                    <a16:rowId xmlns:a16="http://schemas.microsoft.com/office/drawing/2014/main" val="1694433413"/>
                  </a:ext>
                </a:extLst>
              </a:tr>
              <a:tr h="455737">
                <a:tc>
                  <a:txBody>
                    <a:bodyPr/>
                    <a:lstStyle/>
                    <a:p>
                      <a:r>
                        <a:rPr lang="en-US" sz="1200"/>
                        <a:t>Status</a:t>
                      </a:r>
                    </a:p>
                  </a:txBody>
                  <a:tcPr marL="121668" marR="121668" marT="60834" marB="60834"/>
                </a:tc>
                <a:tc>
                  <a:txBody>
                    <a:bodyPr/>
                    <a:lstStyle/>
                    <a:p>
                      <a:r>
                        <a:rPr lang="en-US" sz="1200"/>
                        <a:t>Items and Tests</a:t>
                      </a:r>
                    </a:p>
                  </a:txBody>
                  <a:tcPr marL="121668" marR="121668" marT="60834" marB="60834"/>
                </a:tc>
                <a:tc>
                  <a:txBody>
                    <a:bodyPr/>
                    <a:lstStyle/>
                    <a:p>
                      <a:r>
                        <a:rPr lang="en-US" sz="1200"/>
                        <a:t>Expand the Status menu and mark the available checkboxes to view only the content with a particular status. Some common status terms include Draft, Published, and Archived.</a:t>
                      </a:r>
                    </a:p>
                  </a:txBody>
                  <a:tcPr marL="121668" marR="121668" marT="60834" marB="60834"/>
                </a:tc>
                <a:extLst>
                  <a:ext uri="{0D108BD9-81ED-4DB2-BD59-A6C34878D82A}">
                    <a16:rowId xmlns:a16="http://schemas.microsoft.com/office/drawing/2014/main" val="2050291131"/>
                  </a:ext>
                </a:extLst>
              </a:tr>
              <a:tr h="455737">
                <a:tc>
                  <a:txBody>
                    <a:bodyPr/>
                    <a:lstStyle/>
                    <a:p>
                      <a:r>
                        <a:rPr lang="en-US" sz="1200"/>
                        <a:t>Item Type</a:t>
                      </a:r>
                    </a:p>
                  </a:txBody>
                  <a:tcPr marL="121668" marR="121668" marT="60834" marB="60834"/>
                </a:tc>
                <a:tc>
                  <a:txBody>
                    <a:bodyPr/>
                    <a:lstStyle/>
                    <a:p>
                      <a:r>
                        <a:rPr lang="en-US" sz="1200"/>
                        <a:t>Items</a:t>
                      </a:r>
                    </a:p>
                  </a:txBody>
                  <a:tcPr marL="121668" marR="121668" marT="60834" marB="60834"/>
                </a:tc>
                <a:tc>
                  <a:txBody>
                    <a:bodyPr/>
                    <a:lstStyle/>
                    <a:p>
                      <a:r>
                        <a:rPr lang="en-US" sz="1200"/>
                        <a:t>Expand the Item Type menu and mark the available checkboxes to view only the items that are built in a particular item template.</a:t>
                      </a:r>
                    </a:p>
                  </a:txBody>
                  <a:tcPr marL="121668" marR="121668" marT="60834" marB="60834"/>
                </a:tc>
                <a:extLst>
                  <a:ext uri="{0D108BD9-81ED-4DB2-BD59-A6C34878D82A}">
                    <a16:rowId xmlns:a16="http://schemas.microsoft.com/office/drawing/2014/main" val="1452991579"/>
                  </a:ext>
                </a:extLst>
              </a:tr>
              <a:tr h="427475">
                <a:tc>
                  <a:txBody>
                    <a:bodyPr/>
                    <a:lstStyle/>
                    <a:p>
                      <a:r>
                        <a:rPr lang="en-US" sz="1200"/>
                        <a:t>Stimulus Associations</a:t>
                      </a:r>
                    </a:p>
                  </a:txBody>
                  <a:tcPr/>
                </a:tc>
                <a:tc>
                  <a:txBody>
                    <a:bodyPr/>
                    <a:lstStyle/>
                    <a:p>
                      <a:r>
                        <a:rPr lang="en-US" sz="1200"/>
                        <a:t>Items</a:t>
                      </a:r>
                    </a:p>
                  </a:txBody>
                  <a:tcPr/>
                </a:tc>
                <a:tc>
                  <a:txBody>
                    <a:bodyPr/>
                    <a:lstStyle/>
                    <a:p>
                      <a:r>
                        <a:rPr lang="en-US" sz="1200"/>
                        <a:t>Expand the Stimulus Associations menu and ark the available checkboxes to view only items that are linked to a stimulus or only items that are not linked to any stimulus.</a:t>
                      </a:r>
                    </a:p>
                  </a:txBody>
                  <a:tcPr/>
                </a:tc>
                <a:extLst>
                  <a:ext uri="{0D108BD9-81ED-4DB2-BD59-A6C34878D82A}">
                    <a16:rowId xmlns:a16="http://schemas.microsoft.com/office/drawing/2014/main" val="3658516857"/>
                  </a:ext>
                </a:extLst>
              </a:tr>
              <a:tr h="455737">
                <a:tc>
                  <a:txBody>
                    <a:bodyPr/>
                    <a:lstStyle/>
                    <a:p>
                      <a:r>
                        <a:rPr lang="en-US" sz="1200"/>
                        <a:t>Favorites</a:t>
                      </a:r>
                    </a:p>
                  </a:txBody>
                  <a:tcPr marL="121668" marR="121668" marT="60834" marB="60834"/>
                </a:tc>
                <a:tc>
                  <a:txBody>
                    <a:bodyPr/>
                    <a:lstStyle/>
                    <a:p>
                      <a:r>
                        <a:rPr lang="en-US" sz="1200"/>
                        <a:t>Items, Tests, Standards</a:t>
                      </a:r>
                    </a:p>
                  </a:txBody>
                  <a:tcPr marL="121668" marR="121668" marT="60834" marB="60834"/>
                </a:tc>
                <a:tc>
                  <a:txBody>
                    <a:bodyPr/>
                    <a:lstStyle/>
                    <a:p>
                      <a:r>
                        <a:rPr lang="en-US" sz="1200"/>
                        <a:t>Click the star icon next to any item, test, or standard to save it as a favorite. Mark the Favorites checkbox to show only the content you have marked.</a:t>
                      </a:r>
                    </a:p>
                  </a:txBody>
                  <a:tcPr marL="121668" marR="121668" marT="60834" marB="60834"/>
                </a:tc>
                <a:extLst>
                  <a:ext uri="{0D108BD9-81ED-4DB2-BD59-A6C34878D82A}">
                    <a16:rowId xmlns:a16="http://schemas.microsoft.com/office/drawing/2014/main" val="3752391689"/>
                  </a:ext>
                </a:extLst>
              </a:tr>
              <a:tr h="455737">
                <a:tc>
                  <a:txBody>
                    <a:bodyPr/>
                    <a:lstStyle/>
                    <a:p>
                      <a:r>
                        <a:rPr lang="en-US" sz="1200"/>
                        <a:t>Items to Review</a:t>
                      </a:r>
                    </a:p>
                  </a:txBody>
                  <a:tcPr marL="121668" marR="121668" marT="60834" marB="60834"/>
                </a:tc>
                <a:tc>
                  <a:txBody>
                    <a:bodyPr/>
                    <a:lstStyle/>
                    <a:p>
                      <a:r>
                        <a:rPr lang="en-US" sz="1200"/>
                        <a:t>Items</a:t>
                      </a:r>
                    </a:p>
                  </a:txBody>
                  <a:tcPr marL="121668" marR="121668" marT="60834" marB="60834"/>
                </a:tc>
                <a:tc>
                  <a:txBody>
                    <a:bodyPr/>
                    <a:lstStyle/>
                    <a:p>
                      <a:r>
                        <a:rPr lang="en-US" sz="1200"/>
                        <a:t>Mark this checkbox to show only the items that have been submitted to a shared items library and still need to be approved.</a:t>
                      </a:r>
                    </a:p>
                  </a:txBody>
                  <a:tcPr marL="121668" marR="121668" marT="60834" marB="60834"/>
                </a:tc>
                <a:extLst>
                  <a:ext uri="{0D108BD9-81ED-4DB2-BD59-A6C34878D82A}">
                    <a16:rowId xmlns:a16="http://schemas.microsoft.com/office/drawing/2014/main" val="1457615015"/>
                  </a:ext>
                </a:extLst>
              </a:tr>
              <a:tr h="455737">
                <a:tc>
                  <a:txBody>
                    <a:bodyPr/>
                    <a:lstStyle/>
                    <a:p>
                      <a:r>
                        <a:rPr lang="en-US" sz="1200"/>
                        <a:t>Labels</a:t>
                      </a:r>
                    </a:p>
                  </a:txBody>
                  <a:tcPr marL="121668" marR="121668" marT="60834" marB="60834"/>
                </a:tc>
                <a:tc>
                  <a:txBody>
                    <a:bodyPr/>
                    <a:lstStyle/>
                    <a:p>
                      <a:r>
                        <a:rPr lang="en-US" sz="1200"/>
                        <a:t>Items, Tests, Standards</a:t>
                      </a:r>
                    </a:p>
                  </a:txBody>
                  <a:tcPr marL="121668" marR="121668" marT="60834" marB="60834"/>
                </a:tc>
                <a:tc>
                  <a:txBody>
                    <a:bodyPr/>
                    <a:lstStyle/>
                    <a:p>
                      <a:r>
                        <a:rPr lang="en-US" sz="1200"/>
                        <a:t>Create custom labels to organize content. Expand the Labels menu and mark the available checkboxes to view only the content associated with a particular label.</a:t>
                      </a:r>
                    </a:p>
                  </a:txBody>
                  <a:tcPr marL="121668" marR="121668" marT="60834" marB="60834"/>
                </a:tc>
                <a:extLst>
                  <a:ext uri="{0D108BD9-81ED-4DB2-BD59-A6C34878D82A}">
                    <a16:rowId xmlns:a16="http://schemas.microsoft.com/office/drawing/2014/main" val="3638321409"/>
                  </a:ext>
                </a:extLst>
              </a:tr>
              <a:tr h="455737">
                <a:tc>
                  <a:txBody>
                    <a:bodyPr/>
                    <a:lstStyle/>
                    <a:p>
                      <a:r>
                        <a:rPr lang="en-US" sz="1200"/>
                        <a:t>Subject</a:t>
                      </a:r>
                    </a:p>
                  </a:txBody>
                  <a:tcPr marL="121668" marR="121668" marT="60834" marB="60834"/>
                </a:tc>
                <a:tc>
                  <a:txBody>
                    <a:bodyPr/>
                    <a:lstStyle/>
                    <a:p>
                      <a:r>
                        <a:rPr lang="en-US" sz="1200"/>
                        <a:t>Items, Tests, Standards</a:t>
                      </a:r>
                    </a:p>
                  </a:txBody>
                  <a:tcPr marL="121668" marR="121668" marT="60834" marB="60834"/>
                </a:tc>
                <a:tc>
                  <a:txBody>
                    <a:bodyPr/>
                    <a:lstStyle/>
                    <a:p>
                      <a:r>
                        <a:rPr lang="en-US" sz="1200"/>
                        <a:t>Expand the Subjects menu and mark the available checkboxes to view only the content associated with a particular subject.</a:t>
                      </a:r>
                    </a:p>
                  </a:txBody>
                  <a:tcPr marL="121668" marR="121668" marT="60834" marB="60834"/>
                </a:tc>
                <a:extLst>
                  <a:ext uri="{0D108BD9-81ED-4DB2-BD59-A6C34878D82A}">
                    <a16:rowId xmlns:a16="http://schemas.microsoft.com/office/drawing/2014/main" val="3212629781"/>
                  </a:ext>
                </a:extLst>
              </a:tr>
              <a:tr h="455737">
                <a:tc>
                  <a:txBody>
                    <a:bodyPr/>
                    <a:lstStyle/>
                    <a:p>
                      <a:r>
                        <a:rPr lang="en-US" sz="1200"/>
                        <a:t>Grades</a:t>
                      </a:r>
                    </a:p>
                  </a:txBody>
                  <a:tcPr marL="121668" marR="121668" marT="60834" marB="60834"/>
                </a:tc>
                <a:tc>
                  <a:txBody>
                    <a:bodyPr/>
                    <a:lstStyle/>
                    <a:p>
                      <a:r>
                        <a:rPr lang="en-US" sz="1200"/>
                        <a:t>Items, Tests, Standards</a:t>
                      </a:r>
                    </a:p>
                  </a:txBody>
                  <a:tcPr marL="121668" marR="121668" marT="60834" marB="60834"/>
                </a:tc>
                <a:tc>
                  <a:txBody>
                    <a:bodyPr/>
                    <a:lstStyle/>
                    <a:p>
                      <a:r>
                        <a:rPr lang="en-US" sz="1200"/>
                        <a:t>Expand the Grades menu and mark the available checkboxes to view only the content associated with that grade.</a:t>
                      </a:r>
                    </a:p>
                  </a:txBody>
                  <a:tcPr marL="121668" marR="121668" marT="60834" marB="60834"/>
                </a:tc>
                <a:extLst>
                  <a:ext uri="{0D108BD9-81ED-4DB2-BD59-A6C34878D82A}">
                    <a16:rowId xmlns:a16="http://schemas.microsoft.com/office/drawing/2014/main" val="657722252"/>
                  </a:ext>
                </a:extLst>
              </a:tr>
              <a:tr h="626727">
                <a:tc>
                  <a:txBody>
                    <a:bodyPr/>
                    <a:lstStyle/>
                    <a:p>
                      <a:r>
                        <a:rPr lang="en-US" sz="1200"/>
                        <a:t>Standard</a:t>
                      </a:r>
                    </a:p>
                  </a:txBody>
                  <a:tcPr marL="121668" marR="121668" marT="60834" marB="60834"/>
                </a:tc>
                <a:tc>
                  <a:txBody>
                    <a:bodyPr/>
                    <a:lstStyle/>
                    <a:p>
                      <a:r>
                        <a:rPr lang="en-US" sz="1200"/>
                        <a:t>Items and Tests</a:t>
                      </a:r>
                    </a:p>
                  </a:txBody>
                  <a:tcPr marL="121668" marR="121668" marT="60834" marB="60834"/>
                </a:tc>
                <a:tc>
                  <a:txBody>
                    <a:bodyPr/>
                    <a:lstStyle/>
                    <a:p>
                      <a:r>
                        <a:rPr lang="en-US" sz="1200"/>
                        <a:t>To show only content aligned to a particular standard, enter the ID or label for a standard in the Standard field. Items are aligned to standards directly, while a test’s standards are determined by the items on that test.</a:t>
                      </a:r>
                    </a:p>
                  </a:txBody>
                  <a:tcPr marL="121668" marR="121668" marT="60834" marB="60834"/>
                </a:tc>
                <a:extLst>
                  <a:ext uri="{0D108BD9-81ED-4DB2-BD59-A6C34878D82A}">
                    <a16:rowId xmlns:a16="http://schemas.microsoft.com/office/drawing/2014/main" val="1561153292"/>
                  </a:ext>
                </a:extLst>
              </a:tr>
            </a:tbl>
          </a:graphicData>
        </a:graphic>
      </p:graphicFrame>
    </p:spTree>
    <p:extLst>
      <p:ext uri="{BB962C8B-B14F-4D97-AF65-F5344CB8AC3E}">
        <p14:creationId xmlns:p14="http://schemas.microsoft.com/office/powerpoint/2010/main" val="20598914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ECBE30DE-A501-494C-BA51-EF1F2E0EBA9B}"/>
              </a:ext>
            </a:extLst>
          </p:cNvPr>
          <p:cNvPicPr>
            <a:picLocks noGrp="1" noChangeAspect="1"/>
          </p:cNvPicPr>
          <p:nvPr>
            <p:ph sz="quarter" idx="15"/>
          </p:nvPr>
        </p:nvPicPr>
        <p:blipFill>
          <a:blip r:embed="rId3"/>
          <a:stretch>
            <a:fillRect/>
          </a:stretch>
        </p:blipFill>
        <p:spPr>
          <a:xfrm>
            <a:off x="426230" y="1091682"/>
            <a:ext cx="11337925" cy="3699911"/>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3" name="Slide Number Placeholder 2">
            <a:extLst>
              <a:ext uri="{FF2B5EF4-FFF2-40B4-BE49-F238E27FC236}">
                <a16:creationId xmlns:a16="http://schemas.microsoft.com/office/drawing/2014/main" id="{E1D020A7-6E47-4EFB-A6AB-0537A24A60E9}"/>
              </a:ext>
            </a:extLst>
          </p:cNvPr>
          <p:cNvSpPr>
            <a:spLocks noGrp="1"/>
          </p:cNvSpPr>
          <p:nvPr>
            <p:ph type="sldNum" sz="quarter" idx="17"/>
          </p:nvPr>
        </p:nvSpPr>
        <p:spPr/>
        <p:txBody>
          <a:bodyPr/>
          <a:lstStyle/>
          <a:p>
            <a:fld id="{58AE716E-68DD-2249-A7FA-8AEF0B14DF81}" type="slidenum">
              <a:rPr lang="en-US" sz="1200" smtClean="0">
                <a:latin typeface="+mn-lt"/>
              </a:rPr>
              <a:pPr/>
              <a:t>34</a:t>
            </a:fld>
            <a:endParaRPr lang="en-US" sz="1200">
              <a:latin typeface="+mn-lt"/>
            </a:endParaRPr>
          </a:p>
        </p:txBody>
      </p:sp>
      <p:sp>
        <p:nvSpPr>
          <p:cNvPr id="5" name="Title 4">
            <a:extLst>
              <a:ext uri="{FF2B5EF4-FFF2-40B4-BE49-F238E27FC236}">
                <a16:creationId xmlns:a16="http://schemas.microsoft.com/office/drawing/2014/main" id="{00FC282F-3D7F-428D-A9A3-27BBE1480450}"/>
              </a:ext>
            </a:extLst>
          </p:cNvPr>
          <p:cNvSpPr>
            <a:spLocks noGrp="1"/>
          </p:cNvSpPr>
          <p:nvPr>
            <p:ph type="title"/>
          </p:nvPr>
        </p:nvSpPr>
        <p:spPr/>
        <p:txBody>
          <a:bodyPr>
            <a:noAutofit/>
          </a:bodyPr>
          <a:lstStyle/>
          <a:p>
            <a:r>
              <a:rPr lang="en-US" sz="3600">
                <a:latin typeface="+mn-lt"/>
              </a:rPr>
              <a:t>How to Edit Items and Tests You Have Created</a:t>
            </a:r>
          </a:p>
        </p:txBody>
      </p:sp>
      <p:sp>
        <p:nvSpPr>
          <p:cNvPr id="7" name="Oval 6">
            <a:extLst>
              <a:ext uri="{FF2B5EF4-FFF2-40B4-BE49-F238E27FC236}">
                <a16:creationId xmlns:a16="http://schemas.microsoft.com/office/drawing/2014/main" id="{447D93B9-34FB-4745-926F-A3F1ED2837D3}"/>
              </a:ext>
            </a:extLst>
          </p:cNvPr>
          <p:cNvSpPr/>
          <p:nvPr/>
        </p:nvSpPr>
        <p:spPr>
          <a:xfrm>
            <a:off x="8820150" y="2610368"/>
            <a:ext cx="914400" cy="2172218"/>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8" name="Oval 7">
            <a:extLst>
              <a:ext uri="{FF2B5EF4-FFF2-40B4-BE49-F238E27FC236}">
                <a16:creationId xmlns:a16="http://schemas.microsoft.com/office/drawing/2014/main" id="{42F3B696-4530-4AF4-88DE-6DB0E9D664D1}"/>
              </a:ext>
            </a:extLst>
          </p:cNvPr>
          <p:cNvSpPr/>
          <p:nvPr/>
        </p:nvSpPr>
        <p:spPr>
          <a:xfrm>
            <a:off x="1438275" y="3200400"/>
            <a:ext cx="914400" cy="40005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2" name="TextBox 1"/>
          <p:cNvSpPr txBox="1"/>
          <p:nvPr/>
        </p:nvSpPr>
        <p:spPr>
          <a:xfrm>
            <a:off x="7331379" y="971337"/>
            <a:ext cx="2403171" cy="923330"/>
          </a:xfrm>
          <a:prstGeom prst="rect">
            <a:avLst/>
          </a:prstGeom>
          <a:solidFill>
            <a:schemeClr val="bg1"/>
          </a:solidFill>
        </p:spPr>
        <p:txBody>
          <a:bodyPr wrap="square" rtlCol="0">
            <a:spAutoFit/>
          </a:bodyPr>
          <a:lstStyle/>
          <a:p>
            <a:r>
              <a:rPr lang="en-US" dirty="0"/>
              <a:t>Changes can be made to any items or tests with a Draft status</a:t>
            </a:r>
          </a:p>
        </p:txBody>
      </p:sp>
      <p:sp>
        <p:nvSpPr>
          <p:cNvPr id="4" name="Rectangle 3"/>
          <p:cNvSpPr/>
          <p:nvPr/>
        </p:nvSpPr>
        <p:spPr>
          <a:xfrm>
            <a:off x="7306327" y="957013"/>
            <a:ext cx="2428223" cy="95197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9" name="TextBox 8"/>
          <p:cNvSpPr txBox="1"/>
          <p:nvPr/>
        </p:nvSpPr>
        <p:spPr>
          <a:xfrm>
            <a:off x="461590" y="4926262"/>
            <a:ext cx="2217106" cy="646331"/>
          </a:xfrm>
          <a:prstGeom prst="rect">
            <a:avLst/>
          </a:prstGeom>
          <a:noFill/>
        </p:spPr>
        <p:txBody>
          <a:bodyPr wrap="square" rtlCol="0">
            <a:spAutoFit/>
          </a:bodyPr>
          <a:lstStyle/>
          <a:p>
            <a:r>
              <a:rPr lang="en-US" dirty="0"/>
              <a:t>Click the item you want to edit</a:t>
            </a:r>
          </a:p>
        </p:txBody>
      </p:sp>
      <p:sp>
        <p:nvSpPr>
          <p:cNvPr id="10" name="Rectangle 9"/>
          <p:cNvSpPr/>
          <p:nvPr/>
        </p:nvSpPr>
        <p:spPr>
          <a:xfrm>
            <a:off x="461590" y="4888621"/>
            <a:ext cx="1941535" cy="68623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1" name="TextBox 10"/>
          <p:cNvSpPr txBox="1"/>
          <p:nvPr/>
        </p:nvSpPr>
        <p:spPr>
          <a:xfrm>
            <a:off x="6225436" y="5110928"/>
            <a:ext cx="2931091" cy="923330"/>
          </a:xfrm>
          <a:prstGeom prst="rect">
            <a:avLst/>
          </a:prstGeom>
          <a:solidFill>
            <a:schemeClr val="bg1"/>
          </a:solidFill>
        </p:spPr>
        <p:txBody>
          <a:bodyPr wrap="square" rtlCol="0">
            <a:spAutoFit/>
          </a:bodyPr>
          <a:lstStyle/>
          <a:p>
            <a:r>
              <a:rPr lang="en-US" dirty="0"/>
              <a:t>Any items marked </a:t>
            </a:r>
            <a:r>
              <a:rPr lang="en-US" b="1" dirty="0"/>
              <a:t>Published</a:t>
            </a:r>
            <a:r>
              <a:rPr lang="en-US" dirty="0"/>
              <a:t> in the status column cannot be edited.</a:t>
            </a:r>
          </a:p>
        </p:txBody>
      </p:sp>
      <p:sp>
        <p:nvSpPr>
          <p:cNvPr id="12" name="Rectangle 11"/>
          <p:cNvSpPr/>
          <p:nvPr/>
        </p:nvSpPr>
        <p:spPr>
          <a:xfrm>
            <a:off x="6225436" y="5050661"/>
            <a:ext cx="3051914" cy="104386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3" name="Arrow: Right 12"/>
          <p:cNvSpPr/>
          <p:nvPr/>
        </p:nvSpPr>
        <p:spPr>
          <a:xfrm rot="18356312">
            <a:off x="540080" y="4008313"/>
            <a:ext cx="1152851" cy="284874"/>
          </a:xfrm>
          <a:prstGeom prst="rightArrow">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4" name="Arrow: Right 13"/>
          <p:cNvSpPr/>
          <p:nvPr/>
        </p:nvSpPr>
        <p:spPr>
          <a:xfrm rot="3188468">
            <a:off x="7944012" y="2354206"/>
            <a:ext cx="1152851" cy="284874"/>
          </a:xfrm>
          <a:prstGeom prst="rightArrow">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Tree>
    <p:extLst>
      <p:ext uri="{BB962C8B-B14F-4D97-AF65-F5344CB8AC3E}">
        <p14:creationId xmlns:p14="http://schemas.microsoft.com/office/powerpoint/2010/main" val="27658180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2752B5DF-6556-41EF-A0AF-7CC8468A02EA}"/>
              </a:ext>
            </a:extLst>
          </p:cNvPr>
          <p:cNvPicPr>
            <a:picLocks noGrp="1" noChangeAspect="1"/>
          </p:cNvPicPr>
          <p:nvPr>
            <p:ph sz="quarter" idx="15"/>
          </p:nvPr>
        </p:nvPicPr>
        <p:blipFill>
          <a:blip r:embed="rId3"/>
          <a:stretch>
            <a:fillRect/>
          </a:stretch>
        </p:blipFill>
        <p:spPr>
          <a:xfrm>
            <a:off x="311296" y="1103070"/>
            <a:ext cx="11337925" cy="3734285"/>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3" name="Slide Number Placeholder 2">
            <a:extLst>
              <a:ext uri="{FF2B5EF4-FFF2-40B4-BE49-F238E27FC236}">
                <a16:creationId xmlns:a16="http://schemas.microsoft.com/office/drawing/2014/main" id="{D9FB6516-57E7-46C4-92F7-615597D9A9CD}"/>
              </a:ext>
            </a:extLst>
          </p:cNvPr>
          <p:cNvSpPr>
            <a:spLocks noGrp="1"/>
          </p:cNvSpPr>
          <p:nvPr>
            <p:ph type="sldNum" sz="quarter" idx="17"/>
          </p:nvPr>
        </p:nvSpPr>
        <p:spPr/>
        <p:txBody>
          <a:bodyPr/>
          <a:lstStyle/>
          <a:p>
            <a:fld id="{58AE716E-68DD-2249-A7FA-8AEF0B14DF81}" type="slidenum">
              <a:rPr lang="en-US" sz="1200" smtClean="0">
                <a:latin typeface="+mn-lt"/>
              </a:rPr>
              <a:pPr/>
              <a:t>35</a:t>
            </a:fld>
            <a:endParaRPr lang="en-US" sz="1200">
              <a:latin typeface="+mn-lt"/>
            </a:endParaRPr>
          </a:p>
        </p:txBody>
      </p:sp>
      <p:sp>
        <p:nvSpPr>
          <p:cNvPr id="5" name="Title 4">
            <a:extLst>
              <a:ext uri="{FF2B5EF4-FFF2-40B4-BE49-F238E27FC236}">
                <a16:creationId xmlns:a16="http://schemas.microsoft.com/office/drawing/2014/main" id="{DDECBC0C-0EFA-4840-8435-CFEA1CF6E3F5}"/>
              </a:ext>
            </a:extLst>
          </p:cNvPr>
          <p:cNvSpPr>
            <a:spLocks noGrp="1"/>
          </p:cNvSpPr>
          <p:nvPr>
            <p:ph type="title"/>
          </p:nvPr>
        </p:nvSpPr>
        <p:spPr/>
        <p:txBody>
          <a:bodyPr>
            <a:noAutofit/>
          </a:bodyPr>
          <a:lstStyle/>
          <a:p>
            <a:r>
              <a:rPr lang="en-US" sz="3600">
                <a:latin typeface="+mn-lt"/>
              </a:rPr>
              <a:t>How to Make Copies of Items and Tests</a:t>
            </a:r>
          </a:p>
        </p:txBody>
      </p:sp>
      <p:sp>
        <p:nvSpPr>
          <p:cNvPr id="7" name="Arrow: Right 6">
            <a:extLst>
              <a:ext uri="{FF2B5EF4-FFF2-40B4-BE49-F238E27FC236}">
                <a16:creationId xmlns:a16="http://schemas.microsoft.com/office/drawing/2014/main" id="{7102EAE7-F62D-4F14-8B36-8831A35987AB}"/>
              </a:ext>
            </a:extLst>
          </p:cNvPr>
          <p:cNvSpPr/>
          <p:nvPr/>
        </p:nvSpPr>
        <p:spPr>
          <a:xfrm rot="17810918">
            <a:off x="889189" y="2242114"/>
            <a:ext cx="841465" cy="15305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349640F8-9889-4AC4-9B9F-95ADC91EFCD4}"/>
              </a:ext>
            </a:extLst>
          </p:cNvPr>
          <p:cNvPicPr>
            <a:picLocks noChangeAspect="1"/>
          </p:cNvPicPr>
          <p:nvPr/>
        </p:nvPicPr>
        <p:blipFill>
          <a:blip r:embed="rId4"/>
          <a:stretch>
            <a:fillRect/>
          </a:stretch>
        </p:blipFill>
        <p:spPr>
          <a:xfrm>
            <a:off x="4408216" y="3583666"/>
            <a:ext cx="2305050" cy="2057400"/>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4" name="TextBox 3"/>
          <p:cNvSpPr txBox="1"/>
          <p:nvPr/>
        </p:nvSpPr>
        <p:spPr>
          <a:xfrm>
            <a:off x="7828768" y="5021287"/>
            <a:ext cx="3194137" cy="1200329"/>
          </a:xfrm>
          <a:prstGeom prst="rect">
            <a:avLst/>
          </a:prstGeom>
          <a:noFill/>
        </p:spPr>
        <p:txBody>
          <a:bodyPr wrap="square" rtlCol="0">
            <a:spAutoFit/>
          </a:bodyPr>
          <a:lstStyle/>
          <a:p>
            <a:r>
              <a:rPr lang="en-US" dirty="0"/>
              <a:t>NOTE: you may not have permission to copy items in certain libraries, such as the Checkpoint items or forms.</a:t>
            </a:r>
          </a:p>
        </p:txBody>
      </p:sp>
      <p:sp>
        <p:nvSpPr>
          <p:cNvPr id="8" name="Rectangle 7"/>
          <p:cNvSpPr/>
          <p:nvPr/>
        </p:nvSpPr>
        <p:spPr>
          <a:xfrm>
            <a:off x="7791189" y="5040901"/>
            <a:ext cx="3244241" cy="117200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Tree>
    <p:extLst>
      <p:ext uri="{BB962C8B-B14F-4D97-AF65-F5344CB8AC3E}">
        <p14:creationId xmlns:p14="http://schemas.microsoft.com/office/powerpoint/2010/main" val="28876229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5"/>
          <p:cNvPicPr>
            <a:picLocks noChangeAspect="1"/>
          </p:cNvPicPr>
          <p:nvPr/>
        </p:nvPicPr>
        <p:blipFill rotWithShape="1">
          <a:blip r:embed="rId3"/>
          <a:srcRect r="50536"/>
          <a:stretch/>
        </p:blipFill>
        <p:spPr>
          <a:xfrm>
            <a:off x="349475" y="841762"/>
            <a:ext cx="5608241" cy="3734285"/>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3" name="Slide Number Placeholder 2">
            <a:extLst>
              <a:ext uri="{FF2B5EF4-FFF2-40B4-BE49-F238E27FC236}">
                <a16:creationId xmlns:a16="http://schemas.microsoft.com/office/drawing/2014/main" id="{896C0A25-50D1-45DA-8D25-FFB1AACED778}"/>
              </a:ext>
            </a:extLst>
          </p:cNvPr>
          <p:cNvSpPr>
            <a:spLocks noGrp="1"/>
          </p:cNvSpPr>
          <p:nvPr>
            <p:ph type="sldNum" sz="quarter" idx="17"/>
          </p:nvPr>
        </p:nvSpPr>
        <p:spPr/>
        <p:txBody>
          <a:bodyPr/>
          <a:lstStyle/>
          <a:p>
            <a:fld id="{58AE716E-68DD-2249-A7FA-8AEF0B14DF81}" type="slidenum">
              <a:rPr lang="en-US" sz="1200" smtClean="0">
                <a:latin typeface="+mn-lt"/>
              </a:rPr>
              <a:pPr/>
              <a:t>36</a:t>
            </a:fld>
            <a:endParaRPr lang="en-US" sz="1200">
              <a:latin typeface="+mn-lt"/>
            </a:endParaRPr>
          </a:p>
        </p:txBody>
      </p:sp>
      <p:sp>
        <p:nvSpPr>
          <p:cNvPr id="5" name="Title 4">
            <a:extLst>
              <a:ext uri="{FF2B5EF4-FFF2-40B4-BE49-F238E27FC236}">
                <a16:creationId xmlns:a16="http://schemas.microsoft.com/office/drawing/2014/main" id="{F4EE65A4-8098-4CDA-A0FE-5812CD78562D}"/>
              </a:ext>
            </a:extLst>
          </p:cNvPr>
          <p:cNvSpPr>
            <a:spLocks noGrp="1"/>
          </p:cNvSpPr>
          <p:nvPr>
            <p:ph type="title"/>
          </p:nvPr>
        </p:nvSpPr>
        <p:spPr/>
        <p:txBody>
          <a:bodyPr>
            <a:noAutofit/>
          </a:bodyPr>
          <a:lstStyle/>
          <a:p>
            <a:r>
              <a:rPr lang="en-US" sz="3600">
                <a:latin typeface="+mn-lt"/>
              </a:rPr>
              <a:t>How to Add Labels to Organize Items and Tests</a:t>
            </a:r>
          </a:p>
        </p:txBody>
      </p:sp>
      <p:grpSp>
        <p:nvGrpSpPr>
          <p:cNvPr id="17" name="Group 16">
            <a:extLst>
              <a:ext uri="{FF2B5EF4-FFF2-40B4-BE49-F238E27FC236}">
                <a16:creationId xmlns:a16="http://schemas.microsoft.com/office/drawing/2014/main" id="{4C923084-B1B0-4D75-89A9-F060C043F88E}"/>
              </a:ext>
            </a:extLst>
          </p:cNvPr>
          <p:cNvGrpSpPr/>
          <p:nvPr/>
        </p:nvGrpSpPr>
        <p:grpSpPr>
          <a:xfrm>
            <a:off x="9698897" y="841762"/>
            <a:ext cx="2226160" cy="5158902"/>
            <a:chOff x="8391144" y="849549"/>
            <a:chExt cx="2226160" cy="5158902"/>
          </a:xfrm>
        </p:grpSpPr>
        <p:pic>
          <p:nvPicPr>
            <p:cNvPr id="7" name="Picture 6">
              <a:extLst>
                <a:ext uri="{FF2B5EF4-FFF2-40B4-BE49-F238E27FC236}">
                  <a16:creationId xmlns:a16="http://schemas.microsoft.com/office/drawing/2014/main" id="{53736739-82A6-4847-A91A-344C5FD9AE11}"/>
                </a:ext>
              </a:extLst>
            </p:cNvPr>
            <p:cNvPicPr>
              <a:picLocks noChangeAspect="1"/>
            </p:cNvPicPr>
            <p:nvPr/>
          </p:nvPicPr>
          <p:blipFill>
            <a:blip r:embed="rId4"/>
            <a:stretch>
              <a:fillRect/>
            </a:stretch>
          </p:blipFill>
          <p:spPr>
            <a:xfrm>
              <a:off x="8610600" y="849549"/>
              <a:ext cx="2006704" cy="5158902"/>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16" name="Oval 15">
              <a:extLst>
                <a:ext uri="{FF2B5EF4-FFF2-40B4-BE49-F238E27FC236}">
                  <a16:creationId xmlns:a16="http://schemas.microsoft.com/office/drawing/2014/main" id="{B08F29C8-4806-4DB6-B837-4BF0E8D2DC40}"/>
                </a:ext>
              </a:extLst>
            </p:cNvPr>
            <p:cNvSpPr/>
            <p:nvPr/>
          </p:nvSpPr>
          <p:spPr>
            <a:xfrm>
              <a:off x="8391144" y="2900362"/>
              <a:ext cx="1800226" cy="1057275"/>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grpSp>
      <p:pic>
        <p:nvPicPr>
          <p:cNvPr id="14" name="Content Placeholder 13">
            <a:extLst>
              <a:ext uri="{FF2B5EF4-FFF2-40B4-BE49-F238E27FC236}">
                <a16:creationId xmlns:a16="http://schemas.microsoft.com/office/drawing/2014/main" id="{1CD65719-1F60-4B85-93B5-18CE4D75D3EB}"/>
              </a:ext>
            </a:extLst>
          </p:cNvPr>
          <p:cNvPicPr>
            <a:picLocks noGrp="1" noChangeAspect="1"/>
          </p:cNvPicPr>
          <p:nvPr>
            <p:ph sz="quarter" idx="15"/>
          </p:nvPr>
        </p:nvPicPr>
        <p:blipFill>
          <a:blip r:embed="rId5"/>
          <a:stretch>
            <a:fillRect/>
          </a:stretch>
        </p:blipFill>
        <p:spPr>
          <a:xfrm>
            <a:off x="2525748" y="2810451"/>
            <a:ext cx="5486401" cy="3109421"/>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pic>
        <p:nvPicPr>
          <p:cNvPr id="15" name="Picture 14" descr="edit label window">
            <a:extLst>
              <a:ext uri="{FF2B5EF4-FFF2-40B4-BE49-F238E27FC236}">
                <a16:creationId xmlns:a16="http://schemas.microsoft.com/office/drawing/2014/main" id="{94568288-0746-46E7-B459-BBD664C63C6E}"/>
              </a:ext>
            </a:extLst>
          </p:cNvPr>
          <p:cNvPicPr/>
          <p:nvPr/>
        </p:nvPicPr>
        <p:blipFill>
          <a:blip r:embed="rId6" cstate="email">
            <a:extLst>
              <a:ext uri="{28A0092B-C50C-407E-A947-70E740481C1C}">
                <a14:useLocalDpi xmlns:a14="http://schemas.microsoft.com/office/drawing/2010/main"/>
              </a:ext>
            </a:extLst>
          </a:blip>
          <a:stretch>
            <a:fillRect/>
          </a:stretch>
        </p:blipFill>
        <p:spPr>
          <a:xfrm>
            <a:off x="6432034" y="3315010"/>
            <a:ext cx="2830478" cy="1374140"/>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2" name="Oval 1"/>
          <p:cNvSpPr/>
          <p:nvPr/>
        </p:nvSpPr>
        <p:spPr>
          <a:xfrm>
            <a:off x="1748590" y="1268938"/>
            <a:ext cx="705852" cy="43043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4" name="Oval 3"/>
          <p:cNvSpPr/>
          <p:nvPr/>
        </p:nvSpPr>
        <p:spPr>
          <a:xfrm>
            <a:off x="2414374" y="3015850"/>
            <a:ext cx="1618673" cy="59831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6" name="Oval 5"/>
          <p:cNvSpPr/>
          <p:nvPr/>
        </p:nvSpPr>
        <p:spPr>
          <a:xfrm>
            <a:off x="783034" y="2245432"/>
            <a:ext cx="436385" cy="175664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8" name="TextBox 7"/>
          <p:cNvSpPr txBox="1"/>
          <p:nvPr/>
        </p:nvSpPr>
        <p:spPr>
          <a:xfrm>
            <a:off x="1286089" y="2737598"/>
            <a:ext cx="765341" cy="400110"/>
          </a:xfrm>
          <a:prstGeom prst="rect">
            <a:avLst/>
          </a:prstGeom>
          <a:noFill/>
        </p:spPr>
        <p:txBody>
          <a:bodyPr wrap="square" rtlCol="0">
            <a:spAutoFit/>
          </a:bodyPr>
          <a:lstStyle/>
          <a:p>
            <a:r>
              <a:rPr lang="en-US" sz="2000" b="1" dirty="0">
                <a:solidFill>
                  <a:srgbClr val="FF0000"/>
                </a:solidFill>
              </a:rPr>
              <a:t>1</a:t>
            </a:r>
          </a:p>
        </p:txBody>
      </p:sp>
      <p:sp>
        <p:nvSpPr>
          <p:cNvPr id="18" name="TextBox 17"/>
          <p:cNvSpPr txBox="1"/>
          <p:nvPr/>
        </p:nvSpPr>
        <p:spPr>
          <a:xfrm>
            <a:off x="1535198" y="1517343"/>
            <a:ext cx="765341" cy="400110"/>
          </a:xfrm>
          <a:prstGeom prst="rect">
            <a:avLst/>
          </a:prstGeom>
          <a:noFill/>
        </p:spPr>
        <p:txBody>
          <a:bodyPr wrap="square" rtlCol="0">
            <a:spAutoFit/>
          </a:bodyPr>
          <a:lstStyle/>
          <a:p>
            <a:r>
              <a:rPr lang="en-US" sz="2000" b="1" dirty="0">
                <a:solidFill>
                  <a:srgbClr val="FF0000"/>
                </a:solidFill>
              </a:rPr>
              <a:t>2</a:t>
            </a:r>
          </a:p>
        </p:txBody>
      </p:sp>
      <p:sp>
        <p:nvSpPr>
          <p:cNvPr id="19" name="TextBox 18"/>
          <p:cNvSpPr txBox="1"/>
          <p:nvPr/>
        </p:nvSpPr>
        <p:spPr>
          <a:xfrm>
            <a:off x="3961776" y="2879752"/>
            <a:ext cx="765341" cy="400110"/>
          </a:xfrm>
          <a:prstGeom prst="rect">
            <a:avLst/>
          </a:prstGeom>
          <a:noFill/>
        </p:spPr>
        <p:txBody>
          <a:bodyPr wrap="square" rtlCol="0">
            <a:spAutoFit/>
          </a:bodyPr>
          <a:lstStyle/>
          <a:p>
            <a:r>
              <a:rPr lang="en-US" sz="2000" b="1" dirty="0">
                <a:solidFill>
                  <a:srgbClr val="FF0000"/>
                </a:solidFill>
              </a:rPr>
              <a:t>3</a:t>
            </a:r>
          </a:p>
        </p:txBody>
      </p:sp>
      <p:sp>
        <p:nvSpPr>
          <p:cNvPr id="20" name="TextBox 19"/>
          <p:cNvSpPr txBox="1"/>
          <p:nvPr/>
        </p:nvSpPr>
        <p:spPr>
          <a:xfrm>
            <a:off x="7830471" y="3949850"/>
            <a:ext cx="765341" cy="400110"/>
          </a:xfrm>
          <a:prstGeom prst="rect">
            <a:avLst/>
          </a:prstGeom>
          <a:noFill/>
        </p:spPr>
        <p:txBody>
          <a:bodyPr wrap="square" rtlCol="0">
            <a:spAutoFit/>
          </a:bodyPr>
          <a:lstStyle/>
          <a:p>
            <a:r>
              <a:rPr lang="en-US" sz="2000" b="1" dirty="0">
                <a:solidFill>
                  <a:srgbClr val="FF0000"/>
                </a:solidFill>
              </a:rPr>
              <a:t>4</a:t>
            </a:r>
          </a:p>
        </p:txBody>
      </p:sp>
      <p:sp>
        <p:nvSpPr>
          <p:cNvPr id="21" name="TextBox 20"/>
          <p:cNvSpPr txBox="1"/>
          <p:nvPr/>
        </p:nvSpPr>
        <p:spPr>
          <a:xfrm>
            <a:off x="10539034" y="5189556"/>
            <a:ext cx="765341" cy="400110"/>
          </a:xfrm>
          <a:prstGeom prst="rect">
            <a:avLst/>
          </a:prstGeom>
          <a:noFill/>
        </p:spPr>
        <p:txBody>
          <a:bodyPr wrap="square" rtlCol="0">
            <a:spAutoFit/>
          </a:bodyPr>
          <a:lstStyle/>
          <a:p>
            <a:r>
              <a:rPr lang="en-US" sz="2000" b="1" dirty="0">
                <a:solidFill>
                  <a:srgbClr val="FF0000"/>
                </a:solidFill>
              </a:rPr>
              <a:t>5</a:t>
            </a:r>
          </a:p>
        </p:txBody>
      </p:sp>
    </p:spTree>
    <p:extLst>
      <p:ext uri="{BB962C8B-B14F-4D97-AF65-F5344CB8AC3E}">
        <p14:creationId xmlns:p14="http://schemas.microsoft.com/office/powerpoint/2010/main" val="39031882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D195EB2-0CE9-43B3-81BF-0E1EB7153EE2}"/>
              </a:ext>
            </a:extLst>
          </p:cNvPr>
          <p:cNvSpPr>
            <a:spLocks noGrp="1"/>
          </p:cNvSpPr>
          <p:nvPr>
            <p:ph type="sldNum" sz="quarter" idx="17"/>
          </p:nvPr>
        </p:nvSpPr>
        <p:spPr/>
        <p:txBody>
          <a:bodyPr/>
          <a:lstStyle/>
          <a:p>
            <a:fld id="{58AE716E-68DD-2249-A7FA-8AEF0B14DF81}" type="slidenum">
              <a:rPr lang="en-US" sz="1200" smtClean="0">
                <a:latin typeface="+mn-lt"/>
              </a:rPr>
              <a:pPr/>
              <a:t>37</a:t>
            </a:fld>
            <a:endParaRPr lang="en-US" sz="1200">
              <a:latin typeface="+mn-lt"/>
            </a:endParaRPr>
          </a:p>
        </p:txBody>
      </p:sp>
      <p:sp>
        <p:nvSpPr>
          <p:cNvPr id="4" name="Title 3">
            <a:extLst>
              <a:ext uri="{FF2B5EF4-FFF2-40B4-BE49-F238E27FC236}">
                <a16:creationId xmlns:a16="http://schemas.microsoft.com/office/drawing/2014/main" id="{023B819E-25C5-4E18-8F35-CBF86385A3A3}"/>
              </a:ext>
            </a:extLst>
          </p:cNvPr>
          <p:cNvSpPr>
            <a:spLocks noGrp="1"/>
          </p:cNvSpPr>
          <p:nvPr>
            <p:ph type="title"/>
          </p:nvPr>
        </p:nvSpPr>
        <p:spPr/>
        <p:txBody>
          <a:bodyPr>
            <a:noAutofit/>
          </a:bodyPr>
          <a:lstStyle/>
          <a:p>
            <a:r>
              <a:rPr lang="en-US" sz="3600" dirty="0">
                <a:latin typeface="+mn-lt"/>
              </a:rPr>
              <a:t>How to Archive Items and Tests You No Longer Need</a:t>
            </a:r>
          </a:p>
        </p:txBody>
      </p:sp>
      <p:grpSp>
        <p:nvGrpSpPr>
          <p:cNvPr id="14" name="Group 13">
            <a:extLst>
              <a:ext uri="{FF2B5EF4-FFF2-40B4-BE49-F238E27FC236}">
                <a16:creationId xmlns:a16="http://schemas.microsoft.com/office/drawing/2014/main" id="{A655BED3-346F-49AA-8E98-CA8F8876883E}"/>
              </a:ext>
            </a:extLst>
          </p:cNvPr>
          <p:cNvGrpSpPr/>
          <p:nvPr/>
        </p:nvGrpSpPr>
        <p:grpSpPr>
          <a:xfrm>
            <a:off x="642289" y="873710"/>
            <a:ext cx="10148052" cy="3106854"/>
            <a:chOff x="642289" y="873710"/>
            <a:chExt cx="10148052" cy="3106854"/>
          </a:xfrm>
        </p:grpSpPr>
        <p:pic>
          <p:nvPicPr>
            <p:cNvPr id="12" name="Picture 11">
              <a:extLst>
                <a:ext uri="{FF2B5EF4-FFF2-40B4-BE49-F238E27FC236}">
                  <a16:creationId xmlns:a16="http://schemas.microsoft.com/office/drawing/2014/main" id="{7D9F9DF9-53C5-4242-92D6-C7E934603072}"/>
                </a:ext>
              </a:extLst>
            </p:cNvPr>
            <p:cNvPicPr>
              <a:picLocks noChangeAspect="1"/>
            </p:cNvPicPr>
            <p:nvPr/>
          </p:nvPicPr>
          <p:blipFill>
            <a:blip r:embed="rId3"/>
            <a:stretch>
              <a:fillRect/>
            </a:stretch>
          </p:blipFill>
          <p:spPr>
            <a:xfrm>
              <a:off x="1179616" y="873710"/>
              <a:ext cx="9610725" cy="3106854"/>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9" name="Arrow: Right 8">
              <a:extLst>
                <a:ext uri="{FF2B5EF4-FFF2-40B4-BE49-F238E27FC236}">
                  <a16:creationId xmlns:a16="http://schemas.microsoft.com/office/drawing/2014/main" id="{754E944D-6FBE-4E06-8DC2-D464F03FDA9C}"/>
                </a:ext>
              </a:extLst>
            </p:cNvPr>
            <p:cNvSpPr/>
            <p:nvPr/>
          </p:nvSpPr>
          <p:spPr>
            <a:xfrm rot="20528913">
              <a:off x="3159274" y="1851127"/>
              <a:ext cx="1399169" cy="12176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A4790D8B-F179-451D-A8F6-F799CE15B546}"/>
                </a:ext>
              </a:extLst>
            </p:cNvPr>
            <p:cNvSpPr/>
            <p:nvPr/>
          </p:nvSpPr>
          <p:spPr>
            <a:xfrm>
              <a:off x="642289" y="2009129"/>
              <a:ext cx="537327" cy="11312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225CD7F-075B-4306-9DAE-0B7E8B4A128C}"/>
                </a:ext>
              </a:extLst>
            </p:cNvPr>
            <p:cNvSpPr/>
            <p:nvPr/>
          </p:nvSpPr>
          <p:spPr>
            <a:xfrm>
              <a:off x="4695825" y="1228725"/>
              <a:ext cx="1533525" cy="43945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grpSp>
      <p:pic>
        <p:nvPicPr>
          <p:cNvPr id="8" name="Picture 7">
            <a:extLst>
              <a:ext uri="{FF2B5EF4-FFF2-40B4-BE49-F238E27FC236}">
                <a16:creationId xmlns:a16="http://schemas.microsoft.com/office/drawing/2014/main" id="{DA59DFC5-9861-4224-BD3D-779149DC68FA}"/>
              </a:ext>
            </a:extLst>
          </p:cNvPr>
          <p:cNvPicPr>
            <a:picLocks noChangeAspect="1"/>
          </p:cNvPicPr>
          <p:nvPr/>
        </p:nvPicPr>
        <p:blipFill>
          <a:blip r:embed="rId4"/>
          <a:stretch>
            <a:fillRect/>
          </a:stretch>
        </p:blipFill>
        <p:spPr>
          <a:xfrm>
            <a:off x="3937103" y="3324225"/>
            <a:ext cx="4095750" cy="2305050"/>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2" name="TextBox 1"/>
          <p:cNvSpPr txBox="1"/>
          <p:nvPr/>
        </p:nvSpPr>
        <p:spPr>
          <a:xfrm>
            <a:off x="2785985" y="2184421"/>
            <a:ext cx="388306" cy="461665"/>
          </a:xfrm>
          <a:prstGeom prst="rect">
            <a:avLst/>
          </a:prstGeom>
          <a:noFill/>
        </p:spPr>
        <p:txBody>
          <a:bodyPr wrap="square" rtlCol="0">
            <a:spAutoFit/>
          </a:bodyPr>
          <a:lstStyle/>
          <a:p>
            <a:r>
              <a:rPr lang="en-US" sz="2400" b="1" dirty="0">
                <a:solidFill>
                  <a:srgbClr val="FF0000"/>
                </a:solidFill>
              </a:rPr>
              <a:t>1</a:t>
            </a:r>
          </a:p>
        </p:txBody>
      </p:sp>
      <p:sp>
        <p:nvSpPr>
          <p:cNvPr id="15" name="TextBox 14"/>
          <p:cNvSpPr txBox="1"/>
          <p:nvPr/>
        </p:nvSpPr>
        <p:spPr>
          <a:xfrm>
            <a:off x="4695825" y="767060"/>
            <a:ext cx="388306" cy="461665"/>
          </a:xfrm>
          <a:prstGeom prst="rect">
            <a:avLst/>
          </a:prstGeom>
          <a:noFill/>
        </p:spPr>
        <p:txBody>
          <a:bodyPr wrap="square" rtlCol="0">
            <a:spAutoFit/>
          </a:bodyPr>
          <a:lstStyle/>
          <a:p>
            <a:r>
              <a:rPr lang="en-US" sz="2400" b="1" dirty="0">
                <a:solidFill>
                  <a:srgbClr val="FF0000"/>
                </a:solidFill>
              </a:rPr>
              <a:t>2</a:t>
            </a:r>
          </a:p>
        </p:txBody>
      </p:sp>
      <p:sp>
        <p:nvSpPr>
          <p:cNvPr id="16" name="TextBox 15"/>
          <p:cNvSpPr txBox="1"/>
          <p:nvPr/>
        </p:nvSpPr>
        <p:spPr>
          <a:xfrm>
            <a:off x="4501672" y="5045582"/>
            <a:ext cx="388306" cy="461665"/>
          </a:xfrm>
          <a:prstGeom prst="rect">
            <a:avLst/>
          </a:prstGeom>
          <a:noFill/>
        </p:spPr>
        <p:txBody>
          <a:bodyPr wrap="square" rtlCol="0">
            <a:spAutoFit/>
          </a:bodyPr>
          <a:lstStyle/>
          <a:p>
            <a:r>
              <a:rPr lang="en-US" sz="2400" b="1" dirty="0">
                <a:solidFill>
                  <a:srgbClr val="FF0000"/>
                </a:solidFill>
              </a:rPr>
              <a:t>3</a:t>
            </a:r>
          </a:p>
        </p:txBody>
      </p:sp>
    </p:spTree>
    <p:extLst>
      <p:ext uri="{BB962C8B-B14F-4D97-AF65-F5344CB8AC3E}">
        <p14:creationId xmlns:p14="http://schemas.microsoft.com/office/powerpoint/2010/main" val="12463393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7"/>
          </p:nvPr>
        </p:nvSpPr>
        <p:spPr/>
        <p:txBody>
          <a:bodyPr/>
          <a:lstStyle/>
          <a:p>
            <a:fld id="{58AE716E-68DD-2249-A7FA-8AEF0B14DF81}" type="slidenum">
              <a:rPr lang="en-US" smtClean="0"/>
              <a:pPr/>
              <a:t>38</a:t>
            </a:fld>
            <a:endParaRPr lang="en-US"/>
          </a:p>
        </p:txBody>
      </p:sp>
      <p:sp>
        <p:nvSpPr>
          <p:cNvPr id="5" name="Title 4"/>
          <p:cNvSpPr>
            <a:spLocks noGrp="1"/>
          </p:cNvSpPr>
          <p:nvPr>
            <p:ph type="title"/>
          </p:nvPr>
        </p:nvSpPr>
        <p:spPr/>
        <p:txBody>
          <a:bodyPr/>
          <a:lstStyle/>
          <a:p>
            <a:r>
              <a:rPr lang="en-US" dirty="0"/>
              <a:t>How to Archive Items and Tests You No Longer Need</a:t>
            </a:r>
          </a:p>
        </p:txBody>
      </p:sp>
      <p:grpSp>
        <p:nvGrpSpPr>
          <p:cNvPr id="6" name="Group 5"/>
          <p:cNvGrpSpPr/>
          <p:nvPr/>
        </p:nvGrpSpPr>
        <p:grpSpPr>
          <a:xfrm>
            <a:off x="728454" y="822571"/>
            <a:ext cx="9879389" cy="3106854"/>
            <a:chOff x="920960" y="811737"/>
            <a:chExt cx="9879389" cy="3106854"/>
          </a:xfrm>
        </p:grpSpPr>
        <p:pic>
          <p:nvPicPr>
            <p:cNvPr id="7" name="Picture 6"/>
            <p:cNvPicPr>
              <a:picLocks noChangeAspect="1"/>
            </p:cNvPicPr>
            <p:nvPr/>
          </p:nvPicPr>
          <p:blipFill>
            <a:blip r:embed="rId3"/>
            <a:stretch>
              <a:fillRect/>
            </a:stretch>
          </p:blipFill>
          <p:spPr>
            <a:xfrm>
              <a:off x="1189624" y="811737"/>
              <a:ext cx="9610725" cy="3106854"/>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8" name="Arrow: Right 7"/>
            <p:cNvSpPr/>
            <p:nvPr/>
          </p:nvSpPr>
          <p:spPr>
            <a:xfrm rot="20623427">
              <a:off x="3261443" y="1835060"/>
              <a:ext cx="1736755" cy="10872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p:cNvSpPr/>
            <p:nvPr/>
          </p:nvSpPr>
          <p:spPr>
            <a:xfrm>
              <a:off x="920960" y="2514041"/>
              <a:ext cx="537327" cy="11312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1" name="Picture 10"/>
          <p:cNvPicPr>
            <a:picLocks noChangeAspect="1"/>
          </p:cNvPicPr>
          <p:nvPr/>
        </p:nvPicPr>
        <p:blipFill>
          <a:blip r:embed="rId4"/>
          <a:stretch>
            <a:fillRect/>
          </a:stretch>
        </p:blipFill>
        <p:spPr>
          <a:xfrm>
            <a:off x="2840070" y="1240346"/>
            <a:ext cx="3981970" cy="290503"/>
          </a:xfrm>
          <a:prstGeom prst="rect">
            <a:avLst/>
          </a:prstGeom>
        </p:spPr>
      </p:pic>
      <p:pic>
        <p:nvPicPr>
          <p:cNvPr id="12" name="Picture 11"/>
          <p:cNvPicPr>
            <a:picLocks noChangeAspect="1"/>
          </p:cNvPicPr>
          <p:nvPr/>
        </p:nvPicPr>
        <p:blipFill>
          <a:blip r:embed="rId5"/>
          <a:stretch>
            <a:fillRect/>
          </a:stretch>
        </p:blipFill>
        <p:spPr>
          <a:xfrm>
            <a:off x="4444038" y="3260206"/>
            <a:ext cx="3331656" cy="2676137"/>
          </a:xfrm>
          <a:prstGeom prst="rect">
            <a:avLst/>
          </a:prstGeom>
          <a:ln>
            <a:noFill/>
          </a:ln>
          <a:effectLst>
            <a:outerShdw blurRad="190500" algn="tl" rotWithShape="0">
              <a:srgbClr val="000000">
                <a:alpha val="70000"/>
              </a:srgbClr>
            </a:outerShdw>
          </a:effectLst>
        </p:spPr>
      </p:pic>
      <p:sp>
        <p:nvSpPr>
          <p:cNvPr id="10" name="TextBox 9"/>
          <p:cNvSpPr txBox="1"/>
          <p:nvPr/>
        </p:nvSpPr>
        <p:spPr>
          <a:xfrm>
            <a:off x="340148" y="2375998"/>
            <a:ext cx="388306" cy="461665"/>
          </a:xfrm>
          <a:prstGeom prst="rect">
            <a:avLst/>
          </a:prstGeom>
          <a:noFill/>
        </p:spPr>
        <p:txBody>
          <a:bodyPr wrap="square" rtlCol="0">
            <a:spAutoFit/>
          </a:bodyPr>
          <a:lstStyle/>
          <a:p>
            <a:r>
              <a:rPr lang="en-US" sz="2400" b="1" dirty="0">
                <a:solidFill>
                  <a:srgbClr val="FF0000"/>
                </a:solidFill>
              </a:rPr>
              <a:t>1</a:t>
            </a:r>
          </a:p>
        </p:txBody>
      </p:sp>
      <p:sp>
        <p:nvSpPr>
          <p:cNvPr id="13" name="TextBox 12"/>
          <p:cNvSpPr txBox="1"/>
          <p:nvPr/>
        </p:nvSpPr>
        <p:spPr>
          <a:xfrm>
            <a:off x="2431534" y="1933862"/>
            <a:ext cx="388306" cy="461665"/>
          </a:xfrm>
          <a:prstGeom prst="rect">
            <a:avLst/>
          </a:prstGeom>
          <a:noFill/>
        </p:spPr>
        <p:txBody>
          <a:bodyPr wrap="square" rtlCol="0">
            <a:spAutoFit/>
          </a:bodyPr>
          <a:lstStyle/>
          <a:p>
            <a:r>
              <a:rPr lang="en-US" sz="2400" b="1" dirty="0">
                <a:solidFill>
                  <a:srgbClr val="FF0000"/>
                </a:solidFill>
              </a:rPr>
              <a:t>2</a:t>
            </a:r>
          </a:p>
        </p:txBody>
      </p:sp>
      <p:sp>
        <p:nvSpPr>
          <p:cNvPr id="14" name="TextBox 13"/>
          <p:cNvSpPr txBox="1"/>
          <p:nvPr/>
        </p:nvSpPr>
        <p:spPr>
          <a:xfrm>
            <a:off x="5278664" y="822571"/>
            <a:ext cx="388306" cy="461665"/>
          </a:xfrm>
          <a:prstGeom prst="rect">
            <a:avLst/>
          </a:prstGeom>
          <a:noFill/>
        </p:spPr>
        <p:txBody>
          <a:bodyPr wrap="square" rtlCol="0">
            <a:spAutoFit/>
          </a:bodyPr>
          <a:lstStyle/>
          <a:p>
            <a:r>
              <a:rPr lang="en-US" sz="2400" b="1" dirty="0">
                <a:solidFill>
                  <a:srgbClr val="FF0000"/>
                </a:solidFill>
              </a:rPr>
              <a:t>3</a:t>
            </a:r>
          </a:p>
        </p:txBody>
      </p:sp>
      <p:sp>
        <p:nvSpPr>
          <p:cNvPr id="15" name="TextBox 14"/>
          <p:cNvSpPr txBox="1"/>
          <p:nvPr/>
        </p:nvSpPr>
        <p:spPr>
          <a:xfrm>
            <a:off x="4890358" y="4332438"/>
            <a:ext cx="388306" cy="461665"/>
          </a:xfrm>
          <a:prstGeom prst="rect">
            <a:avLst/>
          </a:prstGeom>
          <a:noFill/>
        </p:spPr>
        <p:txBody>
          <a:bodyPr wrap="square" rtlCol="0">
            <a:spAutoFit/>
          </a:bodyPr>
          <a:lstStyle/>
          <a:p>
            <a:r>
              <a:rPr lang="en-US" sz="2400" b="1" dirty="0">
                <a:solidFill>
                  <a:srgbClr val="FF0000"/>
                </a:solidFill>
              </a:rPr>
              <a:t>4</a:t>
            </a:r>
          </a:p>
        </p:txBody>
      </p:sp>
    </p:spTree>
    <p:extLst>
      <p:ext uri="{BB962C8B-B14F-4D97-AF65-F5344CB8AC3E}">
        <p14:creationId xmlns:p14="http://schemas.microsoft.com/office/powerpoint/2010/main" val="14760007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10A9000-B46B-4CC3-B30D-AF2ECDD82C35}"/>
              </a:ext>
            </a:extLst>
          </p:cNvPr>
          <p:cNvSpPr>
            <a:spLocks noGrp="1"/>
          </p:cNvSpPr>
          <p:nvPr>
            <p:ph type="title"/>
          </p:nvPr>
        </p:nvSpPr>
        <p:spPr>
          <a:xfrm>
            <a:off x="169817" y="65597"/>
            <a:ext cx="11861073" cy="518012"/>
          </a:xfrm>
        </p:spPr>
        <p:txBody>
          <a:bodyPr>
            <a:noAutofit/>
          </a:bodyPr>
          <a:lstStyle/>
          <a:p>
            <a:r>
              <a:rPr lang="en-US" sz="3500" dirty="0"/>
              <a:t>For Admin Users: How to Create Subjects to Align with Content</a:t>
            </a:r>
          </a:p>
        </p:txBody>
      </p:sp>
      <p:pic>
        <p:nvPicPr>
          <p:cNvPr id="6" name="Picture 5" descr="Manage Subjects window">
            <a:extLst>
              <a:ext uri="{FF2B5EF4-FFF2-40B4-BE49-F238E27FC236}">
                <a16:creationId xmlns:a16="http://schemas.microsoft.com/office/drawing/2014/main" id="{039DA306-572D-4515-BA50-397FBB129821}"/>
              </a:ext>
            </a:extLst>
          </p:cNvPr>
          <p:cNvPicPr/>
          <p:nvPr/>
        </p:nvPicPr>
        <p:blipFill>
          <a:blip r:embed="rId3">
            <a:extLst>
              <a:ext uri="{28A0092B-C50C-407E-A947-70E740481C1C}">
                <a14:useLocalDpi xmlns:a14="http://schemas.microsoft.com/office/drawing/2010/main" val="0"/>
              </a:ext>
            </a:extLst>
          </a:blip>
          <a:stretch>
            <a:fillRect/>
          </a:stretch>
        </p:blipFill>
        <p:spPr>
          <a:xfrm>
            <a:off x="2182633" y="1191896"/>
            <a:ext cx="3302280" cy="2028484"/>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8" name="Arrow: Right 7">
            <a:extLst>
              <a:ext uri="{FF2B5EF4-FFF2-40B4-BE49-F238E27FC236}">
                <a16:creationId xmlns:a16="http://schemas.microsoft.com/office/drawing/2014/main" id="{3D8EA869-D85E-4434-A768-5D6E5C294051}"/>
              </a:ext>
              <a:ext uri="{C183D7F6-B498-43B3-948B-1728B52AA6E4}">
                <adec:decorative xmlns="" xmlns:adec="http://schemas.microsoft.com/office/drawing/2017/decorative" val="1"/>
              </a:ext>
            </a:extLst>
          </p:cNvPr>
          <p:cNvSpPr/>
          <p:nvPr/>
        </p:nvSpPr>
        <p:spPr>
          <a:xfrm>
            <a:off x="1913969" y="2812017"/>
            <a:ext cx="537327" cy="113122"/>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New Subject Window">
            <a:extLst>
              <a:ext uri="{FF2B5EF4-FFF2-40B4-BE49-F238E27FC236}">
                <a16:creationId xmlns:a16="http://schemas.microsoft.com/office/drawing/2014/main" id="{109B4A54-FA40-4B9D-BE3A-416985335299}"/>
              </a:ext>
            </a:extLst>
          </p:cNvPr>
          <p:cNvPicPr/>
          <p:nvPr/>
        </p:nvPicPr>
        <p:blipFill>
          <a:blip r:embed="rId4">
            <a:extLst>
              <a:ext uri="{28A0092B-C50C-407E-A947-70E740481C1C}">
                <a14:useLocalDpi xmlns:a14="http://schemas.microsoft.com/office/drawing/2010/main" val="0"/>
              </a:ext>
            </a:extLst>
          </a:blip>
          <a:stretch>
            <a:fillRect/>
          </a:stretch>
        </p:blipFill>
        <p:spPr>
          <a:xfrm>
            <a:off x="5976572" y="1212238"/>
            <a:ext cx="4301459" cy="3727324"/>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3" name="Slide Number Placeholder 2">
            <a:extLst>
              <a:ext uri="{FF2B5EF4-FFF2-40B4-BE49-F238E27FC236}">
                <a16:creationId xmlns:a16="http://schemas.microsoft.com/office/drawing/2014/main" id="{3910E2F4-D1D3-4A9A-AA46-42A1025DB35C}"/>
              </a:ext>
            </a:extLst>
          </p:cNvPr>
          <p:cNvSpPr>
            <a:spLocks noGrp="1"/>
          </p:cNvSpPr>
          <p:nvPr>
            <p:ph type="sldNum" sz="quarter" idx="17"/>
          </p:nvPr>
        </p:nvSpPr>
        <p:spPr/>
        <p:txBody>
          <a:bodyPr/>
          <a:lstStyle/>
          <a:p>
            <a:fld id="{58AE716E-68DD-2249-A7FA-8AEF0B14DF81}" type="slidenum">
              <a:rPr lang="en-US" sz="1200" smtClean="0">
                <a:latin typeface="+mn-lt"/>
              </a:rPr>
              <a:pPr/>
              <a:t>39</a:t>
            </a:fld>
            <a:endParaRPr lang="en-US" sz="1200" dirty="0">
              <a:latin typeface="+mn-lt"/>
            </a:endParaRPr>
          </a:p>
        </p:txBody>
      </p:sp>
    </p:spTree>
    <p:extLst>
      <p:ext uri="{BB962C8B-B14F-4D97-AF65-F5344CB8AC3E}">
        <p14:creationId xmlns:p14="http://schemas.microsoft.com/office/powerpoint/2010/main" val="21960839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Content Placeholder 14" descr="A screenshot of a cell phone&#10;&#10;Description automatically generated">
            <a:extLst>
              <a:ext uri="{FF2B5EF4-FFF2-40B4-BE49-F238E27FC236}">
                <a16:creationId xmlns:a16="http://schemas.microsoft.com/office/drawing/2014/main" id="{21B5C72E-4362-44BB-8AF7-4AF612207712}"/>
              </a:ext>
            </a:extLst>
          </p:cNvPr>
          <p:cNvPicPr>
            <a:picLocks noGrp="1" noChangeAspect="1"/>
          </p:cNvPicPr>
          <p:nvPr>
            <p:ph sz="quarter" idx="15"/>
          </p:nvPr>
        </p:nvPicPr>
        <p:blipFill rotWithShape="1">
          <a:blip r:embed="rId3">
            <a:extLst>
              <a:ext uri="{28A0092B-C50C-407E-A947-70E740481C1C}">
                <a14:useLocalDpi xmlns:a14="http://schemas.microsoft.com/office/drawing/2010/main" val="0"/>
              </a:ext>
            </a:extLst>
          </a:blip>
          <a:srcRect l="63045"/>
          <a:stretch/>
        </p:blipFill>
        <p:spPr>
          <a:xfrm>
            <a:off x="7862080" y="1675541"/>
            <a:ext cx="3933679" cy="3908317"/>
          </a:xfrm>
          <a:ln w="28575">
            <a:noFill/>
          </a:ln>
        </p:spPr>
      </p:pic>
      <p:sp>
        <p:nvSpPr>
          <p:cNvPr id="3" name="Slide Number Placeholder 2">
            <a:extLst>
              <a:ext uri="{FF2B5EF4-FFF2-40B4-BE49-F238E27FC236}">
                <a16:creationId xmlns:a16="http://schemas.microsoft.com/office/drawing/2014/main" id="{E8673581-F226-4763-8E85-4E7B08C18C06}"/>
              </a:ext>
            </a:extLst>
          </p:cNvPr>
          <p:cNvSpPr>
            <a:spLocks noGrp="1"/>
          </p:cNvSpPr>
          <p:nvPr>
            <p:ph type="sldNum" sz="quarter" idx="17"/>
          </p:nvPr>
        </p:nvSpPr>
        <p:spPr/>
        <p:txBody>
          <a:bodyPr/>
          <a:lstStyle/>
          <a:p>
            <a:fld id="{58AE716E-68DD-2249-A7FA-8AEF0B14DF81}" type="slidenum">
              <a:rPr lang="en-US" sz="1200" smtClean="0">
                <a:latin typeface="+mn-lt"/>
              </a:rPr>
              <a:pPr/>
              <a:t>4</a:t>
            </a:fld>
            <a:endParaRPr lang="en-US" sz="1200">
              <a:latin typeface="+mn-lt"/>
            </a:endParaRPr>
          </a:p>
        </p:txBody>
      </p:sp>
      <p:sp>
        <p:nvSpPr>
          <p:cNvPr id="5" name="Title 4">
            <a:extLst>
              <a:ext uri="{FF2B5EF4-FFF2-40B4-BE49-F238E27FC236}">
                <a16:creationId xmlns:a16="http://schemas.microsoft.com/office/drawing/2014/main" id="{428F89D7-E486-4421-8450-C1F37E2F27D9}"/>
              </a:ext>
            </a:extLst>
          </p:cNvPr>
          <p:cNvSpPr>
            <a:spLocks noGrp="1"/>
          </p:cNvSpPr>
          <p:nvPr>
            <p:ph type="title"/>
          </p:nvPr>
        </p:nvSpPr>
        <p:spPr/>
        <p:txBody>
          <a:bodyPr>
            <a:noAutofit/>
          </a:bodyPr>
          <a:lstStyle/>
          <a:p>
            <a:r>
              <a:rPr lang="en-US" sz="3600">
                <a:latin typeface="+mn-lt"/>
              </a:rPr>
              <a:t>How to Access the Checkpoint System</a:t>
            </a:r>
          </a:p>
        </p:txBody>
      </p:sp>
      <p:pic>
        <p:nvPicPr>
          <p:cNvPr id="4" name="Picture 3"/>
          <p:cNvPicPr>
            <a:picLocks noChangeAspect="1"/>
          </p:cNvPicPr>
          <p:nvPr/>
        </p:nvPicPr>
        <p:blipFill>
          <a:blip r:embed="rId4"/>
          <a:stretch>
            <a:fillRect/>
          </a:stretch>
        </p:blipFill>
        <p:spPr>
          <a:xfrm>
            <a:off x="1092354" y="939304"/>
            <a:ext cx="1936995" cy="2455485"/>
          </a:xfrm>
          <a:prstGeom prst="rect">
            <a:avLst/>
          </a:prstGeom>
          <a:ln>
            <a:noFill/>
          </a:ln>
          <a:effectLst>
            <a:outerShdw blurRad="190500" algn="tl" rotWithShape="0">
              <a:srgbClr val="000000">
                <a:alpha val="70000"/>
              </a:srgbClr>
            </a:outerShdw>
          </a:effectLst>
        </p:spPr>
      </p:pic>
      <p:pic>
        <p:nvPicPr>
          <p:cNvPr id="7" name="Picture 6"/>
          <p:cNvPicPr>
            <a:picLocks noChangeAspect="1"/>
          </p:cNvPicPr>
          <p:nvPr/>
        </p:nvPicPr>
        <p:blipFill>
          <a:blip r:embed="rId5"/>
          <a:stretch>
            <a:fillRect/>
          </a:stretch>
        </p:blipFill>
        <p:spPr>
          <a:xfrm>
            <a:off x="1092354" y="3493221"/>
            <a:ext cx="1936995" cy="2535701"/>
          </a:xfrm>
          <a:prstGeom prst="rect">
            <a:avLst/>
          </a:prstGeom>
          <a:ln>
            <a:noFill/>
          </a:ln>
          <a:effectLst>
            <a:outerShdw blurRad="190500" algn="tl" rotWithShape="0">
              <a:srgbClr val="000000">
                <a:alpha val="70000"/>
              </a:srgbClr>
            </a:outerShdw>
          </a:effectLst>
        </p:spPr>
      </p:pic>
      <p:pic>
        <p:nvPicPr>
          <p:cNvPr id="8" name="Picture 7"/>
          <p:cNvPicPr>
            <a:picLocks noChangeAspect="1"/>
          </p:cNvPicPr>
          <p:nvPr/>
        </p:nvPicPr>
        <p:blipFill>
          <a:blip r:embed="rId6"/>
          <a:stretch>
            <a:fillRect/>
          </a:stretch>
        </p:blipFill>
        <p:spPr>
          <a:xfrm>
            <a:off x="4507405" y="2044435"/>
            <a:ext cx="2795309" cy="2355840"/>
          </a:xfrm>
          <a:prstGeom prst="rect">
            <a:avLst/>
          </a:prstGeom>
          <a:ln>
            <a:noFill/>
          </a:ln>
          <a:effectLst>
            <a:outerShdw blurRad="190500" algn="tl" rotWithShape="0">
              <a:srgbClr val="000000">
                <a:alpha val="70000"/>
              </a:srgbClr>
            </a:outerShdw>
          </a:effectLst>
        </p:spPr>
      </p:pic>
      <p:sp>
        <p:nvSpPr>
          <p:cNvPr id="2" name="TextBox 1"/>
          <p:cNvSpPr txBox="1"/>
          <p:nvPr/>
        </p:nvSpPr>
        <p:spPr>
          <a:xfrm>
            <a:off x="238626" y="3222355"/>
            <a:ext cx="588723" cy="523220"/>
          </a:xfrm>
          <a:prstGeom prst="rect">
            <a:avLst/>
          </a:prstGeom>
          <a:noFill/>
        </p:spPr>
        <p:txBody>
          <a:bodyPr wrap="square" rtlCol="0">
            <a:spAutoFit/>
          </a:bodyPr>
          <a:lstStyle/>
          <a:p>
            <a:r>
              <a:rPr lang="en-US" sz="2800" b="1" dirty="0">
                <a:solidFill>
                  <a:srgbClr val="FF0000"/>
                </a:solidFill>
              </a:rPr>
              <a:t>1</a:t>
            </a:r>
          </a:p>
        </p:txBody>
      </p:sp>
      <p:sp>
        <p:nvSpPr>
          <p:cNvPr id="9" name="TextBox 8"/>
          <p:cNvSpPr txBox="1"/>
          <p:nvPr/>
        </p:nvSpPr>
        <p:spPr>
          <a:xfrm>
            <a:off x="5610697" y="4596193"/>
            <a:ext cx="588723" cy="523220"/>
          </a:xfrm>
          <a:prstGeom prst="rect">
            <a:avLst/>
          </a:prstGeom>
          <a:noFill/>
        </p:spPr>
        <p:txBody>
          <a:bodyPr wrap="square" rtlCol="0">
            <a:spAutoFit/>
          </a:bodyPr>
          <a:lstStyle/>
          <a:p>
            <a:r>
              <a:rPr lang="en-US" sz="2800" b="1" dirty="0">
                <a:solidFill>
                  <a:srgbClr val="FF0000"/>
                </a:solidFill>
              </a:rPr>
              <a:t>2</a:t>
            </a:r>
          </a:p>
        </p:txBody>
      </p:sp>
      <p:sp>
        <p:nvSpPr>
          <p:cNvPr id="10" name="TextBox 9"/>
          <p:cNvSpPr txBox="1"/>
          <p:nvPr/>
        </p:nvSpPr>
        <p:spPr>
          <a:xfrm>
            <a:off x="9671218" y="4596193"/>
            <a:ext cx="588723" cy="523220"/>
          </a:xfrm>
          <a:prstGeom prst="rect">
            <a:avLst/>
          </a:prstGeom>
          <a:noFill/>
        </p:spPr>
        <p:txBody>
          <a:bodyPr wrap="square" rtlCol="0">
            <a:spAutoFit/>
          </a:bodyPr>
          <a:lstStyle/>
          <a:p>
            <a:r>
              <a:rPr lang="en-US" sz="2800" b="1" dirty="0">
                <a:solidFill>
                  <a:srgbClr val="FF0000"/>
                </a:solidFill>
              </a:rPr>
              <a:t>3</a:t>
            </a:r>
          </a:p>
        </p:txBody>
      </p:sp>
    </p:spTree>
    <p:extLst>
      <p:ext uri="{BB962C8B-B14F-4D97-AF65-F5344CB8AC3E}">
        <p14:creationId xmlns:p14="http://schemas.microsoft.com/office/powerpoint/2010/main" val="15234685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5D40A-02E1-4074-B17F-A4A8540BF89A}"/>
              </a:ext>
            </a:extLst>
          </p:cNvPr>
          <p:cNvSpPr>
            <a:spLocks noGrp="1"/>
          </p:cNvSpPr>
          <p:nvPr>
            <p:ph type="title"/>
          </p:nvPr>
        </p:nvSpPr>
        <p:spPr/>
        <p:txBody>
          <a:bodyPr>
            <a:normAutofit/>
          </a:bodyPr>
          <a:lstStyle/>
          <a:p>
            <a:r>
              <a:rPr lang="en-US" sz="4000" b="1">
                <a:latin typeface="+mn-lt"/>
              </a:rPr>
              <a:t>How to Share Your Content </a:t>
            </a:r>
            <a:br>
              <a:rPr lang="en-US" sz="4000" b="1">
                <a:latin typeface="+mn-lt"/>
              </a:rPr>
            </a:br>
            <a:r>
              <a:rPr lang="en-US" sz="4000" b="1">
                <a:latin typeface="+mn-lt"/>
              </a:rPr>
              <a:t>with Other Educators</a:t>
            </a:r>
          </a:p>
        </p:txBody>
      </p:sp>
    </p:spTree>
    <p:extLst>
      <p:ext uri="{BB962C8B-B14F-4D97-AF65-F5344CB8AC3E}">
        <p14:creationId xmlns:p14="http://schemas.microsoft.com/office/powerpoint/2010/main" val="9100227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5"/>
          </p:nvPr>
        </p:nvSpPr>
        <p:spPr>
          <a:xfrm>
            <a:off x="485774" y="908585"/>
            <a:ext cx="10565607" cy="855921"/>
          </a:xfrm>
        </p:spPr>
        <p:txBody>
          <a:bodyPr>
            <a:normAutofit fontScale="70000" lnSpcReduction="20000"/>
          </a:bodyPr>
          <a:lstStyle/>
          <a:p>
            <a:pPr marL="0" indent="0">
              <a:lnSpc>
                <a:spcPct val="120000"/>
              </a:lnSpc>
              <a:spcBef>
                <a:spcPts val="0"/>
              </a:spcBef>
              <a:buNone/>
            </a:pPr>
            <a:r>
              <a:rPr lang="en-US" sz="2900" b="1" u="sng" dirty="0"/>
              <a:t>Sharing Roles</a:t>
            </a:r>
            <a:endParaRPr lang="en-US" sz="2300" u="sng" dirty="0"/>
          </a:p>
          <a:p>
            <a:pPr marL="0" indent="0">
              <a:lnSpc>
                <a:spcPct val="120000"/>
              </a:lnSpc>
              <a:spcBef>
                <a:spcPts val="0"/>
              </a:spcBef>
              <a:buNone/>
            </a:pPr>
            <a:r>
              <a:rPr lang="en-US" sz="2300" dirty="0"/>
              <a:t>Users in Checkpoint can share items, tests, and add users into workgroups based on their role. The following roles have the sharing capabilities listed below:  </a:t>
            </a:r>
          </a:p>
          <a:p>
            <a:endParaRPr lang="en-US" dirty="0"/>
          </a:p>
        </p:txBody>
      </p:sp>
      <p:sp>
        <p:nvSpPr>
          <p:cNvPr id="3" name="Slide Number Placeholder 2"/>
          <p:cNvSpPr>
            <a:spLocks noGrp="1"/>
          </p:cNvSpPr>
          <p:nvPr>
            <p:ph type="sldNum" sz="quarter" idx="17"/>
          </p:nvPr>
        </p:nvSpPr>
        <p:spPr/>
        <p:txBody>
          <a:bodyPr/>
          <a:lstStyle/>
          <a:p>
            <a:fld id="{58AE716E-68DD-2249-A7FA-8AEF0B14DF81}" type="slidenum">
              <a:rPr lang="en-US" smtClean="0"/>
              <a:pPr/>
              <a:t>41</a:t>
            </a:fld>
            <a:endParaRPr lang="en-US"/>
          </a:p>
        </p:txBody>
      </p:sp>
      <p:sp>
        <p:nvSpPr>
          <p:cNvPr id="5" name="Title 4"/>
          <p:cNvSpPr>
            <a:spLocks noGrp="1"/>
          </p:cNvSpPr>
          <p:nvPr>
            <p:ph type="title"/>
          </p:nvPr>
        </p:nvSpPr>
        <p:spPr/>
        <p:txBody>
          <a:bodyPr>
            <a:normAutofit/>
          </a:bodyPr>
          <a:lstStyle/>
          <a:p>
            <a:r>
              <a:rPr lang="en-US" b="1" dirty="0"/>
              <a:t>Sharing Roles in the Checkpoint System</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804698739"/>
              </p:ext>
            </p:extLst>
          </p:nvPr>
        </p:nvGraphicFramePr>
        <p:xfrm>
          <a:off x="456001" y="1905529"/>
          <a:ext cx="11309986" cy="4016641"/>
        </p:xfrm>
        <a:graphic>
          <a:graphicData uri="http://schemas.openxmlformats.org/drawingml/2006/table">
            <a:tbl>
              <a:tblPr firstRow="1" bandRow="1">
                <a:tableStyleId>{5C22544A-7EE6-4342-B048-85BDC9FD1C3A}</a:tableStyleId>
              </a:tblPr>
              <a:tblGrid>
                <a:gridCol w="2287199">
                  <a:extLst>
                    <a:ext uri="{9D8B030D-6E8A-4147-A177-3AD203B41FA5}">
                      <a16:colId xmlns:a16="http://schemas.microsoft.com/office/drawing/2014/main" val="843353058"/>
                    </a:ext>
                  </a:extLst>
                </a:gridCol>
                <a:gridCol w="9022787">
                  <a:extLst>
                    <a:ext uri="{9D8B030D-6E8A-4147-A177-3AD203B41FA5}">
                      <a16:colId xmlns:a16="http://schemas.microsoft.com/office/drawing/2014/main" val="3685631669"/>
                    </a:ext>
                  </a:extLst>
                </a:gridCol>
              </a:tblGrid>
              <a:tr h="485583">
                <a:tc>
                  <a:txBody>
                    <a:bodyPr/>
                    <a:lstStyle/>
                    <a:p>
                      <a:r>
                        <a:rPr lang="en-US" dirty="0"/>
                        <a:t>ROLE</a:t>
                      </a:r>
                    </a:p>
                  </a:txBody>
                  <a:tcPr/>
                </a:tc>
                <a:tc>
                  <a:txBody>
                    <a:bodyPr/>
                    <a:lstStyle/>
                    <a:p>
                      <a:r>
                        <a:rPr lang="en-US" dirty="0"/>
                        <a:t>SHARING CAPABILITIES</a:t>
                      </a:r>
                    </a:p>
                  </a:txBody>
                  <a:tcPr/>
                </a:tc>
                <a:extLst>
                  <a:ext uri="{0D108BD9-81ED-4DB2-BD59-A6C34878D82A}">
                    <a16:rowId xmlns:a16="http://schemas.microsoft.com/office/drawing/2014/main" val="3943719447"/>
                  </a:ext>
                </a:extLst>
              </a:tr>
              <a:tr h="667810">
                <a:tc>
                  <a:txBody>
                    <a:bodyPr/>
                    <a:lstStyle/>
                    <a:p>
                      <a:r>
                        <a:rPr lang="en-US" sz="1600" b="1" kern="1200" dirty="0">
                          <a:solidFill>
                            <a:schemeClr val="dk1"/>
                          </a:solidFill>
                          <a:effectLst/>
                          <a:latin typeface="+mn-lt"/>
                          <a:ea typeface="+mn-ea"/>
                          <a:cs typeface="+mn-cs"/>
                        </a:rPr>
                        <a:t>Complex Area Superintendent (CAS)</a:t>
                      </a:r>
                      <a:endParaRPr lang="en-US" dirty="0"/>
                    </a:p>
                  </a:txBody>
                  <a:tcPr/>
                </a:tc>
                <a:tc>
                  <a:txBody>
                    <a:bodyPr/>
                    <a:lstStyle/>
                    <a:p>
                      <a:r>
                        <a:rPr lang="en-US" sz="1200" kern="1200" dirty="0">
                          <a:solidFill>
                            <a:schemeClr val="dk1"/>
                          </a:solidFill>
                          <a:effectLst/>
                          <a:latin typeface="+mn-lt"/>
                          <a:ea typeface="+mn-ea"/>
                          <a:cs typeface="+mn-cs"/>
                        </a:rPr>
                        <a:t>Complex Area Superintendents can share items and tests with anyone in their </a:t>
                      </a:r>
                      <a:r>
                        <a:rPr lang="en-US" sz="1200" i="1" u="sng" kern="1200" dirty="0">
                          <a:solidFill>
                            <a:schemeClr val="dk1"/>
                          </a:solidFill>
                          <a:effectLst/>
                          <a:latin typeface="+mn-lt"/>
                          <a:ea typeface="+mn-ea"/>
                          <a:cs typeface="+mn-cs"/>
                        </a:rPr>
                        <a:t>Complex Area</a:t>
                      </a:r>
                      <a:r>
                        <a:rPr lang="en-US" sz="1200" kern="1200" dirty="0">
                          <a:solidFill>
                            <a:schemeClr val="dk1"/>
                          </a:solidFill>
                          <a:effectLst/>
                          <a:latin typeface="+mn-lt"/>
                          <a:ea typeface="+mn-ea"/>
                          <a:cs typeface="+mn-cs"/>
                        </a:rPr>
                        <a:t>, including Complex Staff, Principals, Test Coordinators, Test Administrators, and Teachers. They can also share items and tests with users in the same workgroups. </a:t>
                      </a:r>
                      <a:endParaRPr lang="en-US" sz="1200" dirty="0"/>
                    </a:p>
                  </a:txBody>
                  <a:tcPr/>
                </a:tc>
                <a:extLst>
                  <a:ext uri="{0D108BD9-81ED-4DB2-BD59-A6C34878D82A}">
                    <a16:rowId xmlns:a16="http://schemas.microsoft.com/office/drawing/2014/main" val="2463055314"/>
                  </a:ext>
                </a:extLst>
              </a:tr>
              <a:tr h="627278">
                <a:tc>
                  <a:txBody>
                    <a:bodyPr/>
                    <a:lstStyle/>
                    <a:p>
                      <a:r>
                        <a:rPr lang="en-US" sz="1600" b="1" kern="1200" dirty="0">
                          <a:solidFill>
                            <a:schemeClr val="dk1"/>
                          </a:solidFill>
                          <a:effectLst/>
                          <a:latin typeface="+mn-lt"/>
                          <a:ea typeface="+mn-ea"/>
                          <a:cs typeface="+mn-cs"/>
                        </a:rPr>
                        <a:t>Complex Staff (CS)</a:t>
                      </a:r>
                      <a:endParaRPr lang="en-US" dirty="0"/>
                    </a:p>
                  </a:txBody>
                  <a:tcPr/>
                </a:tc>
                <a:tc>
                  <a:txBody>
                    <a:bodyPr/>
                    <a:lstStyle/>
                    <a:p>
                      <a:r>
                        <a:rPr lang="en-US" sz="1200" kern="1200" dirty="0">
                          <a:solidFill>
                            <a:schemeClr val="dk1"/>
                          </a:solidFill>
                          <a:effectLst/>
                          <a:latin typeface="+mn-lt"/>
                          <a:ea typeface="+mn-ea"/>
                          <a:cs typeface="+mn-cs"/>
                        </a:rPr>
                        <a:t>Complex Staff can share items and tests with any other Complex Staff, Principals, Test Coordinators, Test Administrators, and Teachers in their </a:t>
                      </a:r>
                      <a:r>
                        <a:rPr lang="en-US" sz="1200" i="1" u="sng" kern="1200" dirty="0">
                          <a:solidFill>
                            <a:schemeClr val="dk1"/>
                          </a:solidFill>
                          <a:effectLst/>
                          <a:latin typeface="+mn-lt"/>
                          <a:ea typeface="+mn-ea"/>
                          <a:cs typeface="+mn-cs"/>
                        </a:rPr>
                        <a:t>complex</a:t>
                      </a:r>
                      <a:r>
                        <a:rPr lang="en-US" sz="1200" kern="1200" dirty="0">
                          <a:solidFill>
                            <a:schemeClr val="dk1"/>
                          </a:solidFill>
                          <a:effectLst/>
                          <a:latin typeface="+mn-lt"/>
                          <a:ea typeface="+mn-ea"/>
                          <a:cs typeface="+mn-cs"/>
                        </a:rPr>
                        <a:t>. They can also share items and tests with users in the same workgroups.</a:t>
                      </a:r>
                      <a:endParaRPr lang="en-US" sz="1200" dirty="0"/>
                    </a:p>
                  </a:txBody>
                  <a:tcPr/>
                </a:tc>
                <a:extLst>
                  <a:ext uri="{0D108BD9-81ED-4DB2-BD59-A6C34878D82A}">
                    <a16:rowId xmlns:a16="http://schemas.microsoft.com/office/drawing/2014/main" val="3941195314"/>
                  </a:ext>
                </a:extLst>
              </a:tr>
              <a:tr h="1117985">
                <a:tc>
                  <a:txBody>
                    <a:bodyPr/>
                    <a:lstStyle/>
                    <a:p>
                      <a:r>
                        <a:rPr lang="en-US" sz="1600" b="1" kern="1200" dirty="0">
                          <a:solidFill>
                            <a:schemeClr val="dk1"/>
                          </a:solidFill>
                          <a:effectLst/>
                          <a:latin typeface="+mn-lt"/>
                          <a:ea typeface="+mn-ea"/>
                          <a:cs typeface="+mn-cs"/>
                        </a:rPr>
                        <a:t>Principals (PR) and Test Coordinators (TC)</a:t>
                      </a:r>
                      <a:endParaRPr lang="en-US" dirty="0"/>
                    </a:p>
                  </a:txBody>
                  <a:tcPr/>
                </a:tc>
                <a:tc>
                  <a:txBody>
                    <a:bodyPr/>
                    <a:lstStyle/>
                    <a:p>
                      <a:pPr lvl="0"/>
                      <a:r>
                        <a:rPr lang="en-US" sz="1200" dirty="0">
                          <a:effectLst/>
                        </a:rPr>
                        <a:t>Principals and Test Coordinators can share items and tests with any other Principals, Test Coordinators, Test Administrators, and Teachers in their </a:t>
                      </a:r>
                      <a:r>
                        <a:rPr lang="en-US" sz="1200" i="1" u="sng" dirty="0">
                          <a:effectLst/>
                        </a:rPr>
                        <a:t>school</a:t>
                      </a:r>
                      <a:r>
                        <a:rPr lang="en-US" sz="1200" dirty="0">
                          <a:effectLst/>
                        </a:rPr>
                        <a:t>. They can also share items and tests with users in the same workgroups, even if the educators in the workgroup are from a different school.</a:t>
                      </a:r>
                    </a:p>
                    <a:p>
                      <a:pPr lvl="1"/>
                      <a:endParaRPr lang="en-US" sz="1200" b="1" kern="1200" dirty="0">
                        <a:solidFill>
                          <a:schemeClr val="dk1"/>
                        </a:solidFill>
                        <a:effectLst/>
                        <a:latin typeface="+mn-lt"/>
                        <a:ea typeface="+mn-ea"/>
                        <a:cs typeface="+mn-cs"/>
                      </a:endParaRPr>
                    </a:p>
                    <a:p>
                      <a:pPr lvl="1"/>
                      <a:r>
                        <a:rPr lang="en-US" sz="1200" b="1" kern="1200" dirty="0">
                          <a:solidFill>
                            <a:schemeClr val="dk1"/>
                          </a:solidFill>
                          <a:effectLst/>
                          <a:latin typeface="+mn-lt"/>
                          <a:ea typeface="+mn-ea"/>
                          <a:cs typeface="+mn-cs"/>
                        </a:rPr>
                        <a:t>Note:</a:t>
                      </a:r>
                      <a:r>
                        <a:rPr lang="en-US" sz="1200" kern="1200" dirty="0">
                          <a:solidFill>
                            <a:schemeClr val="dk1"/>
                          </a:solidFill>
                          <a:effectLst/>
                          <a:latin typeface="+mn-lt"/>
                          <a:ea typeface="+mn-ea"/>
                          <a:cs typeface="+mn-cs"/>
                        </a:rPr>
                        <a:t> PR and TC users can only be added to a workgroup with educators from different schools if a CAS or CS user adds them.</a:t>
                      </a:r>
                    </a:p>
                  </a:txBody>
                  <a:tcPr/>
                </a:tc>
                <a:extLst>
                  <a:ext uri="{0D108BD9-81ED-4DB2-BD59-A6C34878D82A}">
                    <a16:rowId xmlns:a16="http://schemas.microsoft.com/office/drawing/2014/main" val="1723117238"/>
                  </a:ext>
                </a:extLst>
              </a:tr>
              <a:tr h="1117985">
                <a:tc>
                  <a:txBody>
                    <a:bodyPr/>
                    <a:lstStyle/>
                    <a:p>
                      <a:r>
                        <a:rPr lang="en-US" sz="1600" b="1" kern="1200" dirty="0">
                          <a:solidFill>
                            <a:schemeClr val="dk1"/>
                          </a:solidFill>
                          <a:effectLst/>
                          <a:latin typeface="+mn-lt"/>
                          <a:ea typeface="+mn-ea"/>
                          <a:cs typeface="+mn-cs"/>
                        </a:rPr>
                        <a:t>Test Administrators (TA) and Teachers (TE)</a:t>
                      </a:r>
                      <a:endParaRPr lang="en-US" dirty="0"/>
                    </a:p>
                  </a:txBody>
                  <a:tcPr/>
                </a:tc>
                <a:tc>
                  <a:txBody>
                    <a:bodyPr/>
                    <a:lstStyle/>
                    <a:p>
                      <a:pPr lvl="0"/>
                      <a:r>
                        <a:rPr lang="en-US" sz="1200" dirty="0">
                          <a:effectLst/>
                        </a:rPr>
                        <a:t>Test Administrators and Teachers can share items and tests with any other Test Administrators and Teachers in their </a:t>
                      </a:r>
                      <a:r>
                        <a:rPr lang="en-US" sz="1200" i="1" u="sng" dirty="0">
                          <a:effectLst/>
                        </a:rPr>
                        <a:t>school</a:t>
                      </a:r>
                      <a:r>
                        <a:rPr lang="en-US" sz="1200" i="1" dirty="0">
                          <a:effectLst/>
                        </a:rPr>
                        <a:t>.</a:t>
                      </a:r>
                      <a:r>
                        <a:rPr lang="en-US" sz="1200" dirty="0">
                          <a:effectLst/>
                        </a:rPr>
                        <a:t> They can also share items and tests with users in the same workgroups, even if the educators from the workgroups are from a different school.</a:t>
                      </a:r>
                    </a:p>
                    <a:p>
                      <a:pPr lvl="1"/>
                      <a:endParaRPr lang="en-US" sz="1200" b="1" kern="1200" dirty="0">
                        <a:solidFill>
                          <a:schemeClr val="dk1"/>
                        </a:solidFill>
                        <a:effectLst/>
                        <a:latin typeface="+mn-lt"/>
                        <a:ea typeface="+mn-ea"/>
                        <a:cs typeface="+mn-cs"/>
                      </a:endParaRPr>
                    </a:p>
                    <a:p>
                      <a:pPr lvl="1"/>
                      <a:r>
                        <a:rPr lang="en-US" sz="1200" b="1" kern="1200" dirty="0">
                          <a:solidFill>
                            <a:schemeClr val="dk1"/>
                          </a:solidFill>
                          <a:effectLst/>
                          <a:latin typeface="+mn-lt"/>
                          <a:ea typeface="+mn-ea"/>
                          <a:cs typeface="+mn-cs"/>
                        </a:rPr>
                        <a:t>Note:</a:t>
                      </a:r>
                      <a:r>
                        <a:rPr lang="en-US" sz="1200" kern="1200" dirty="0">
                          <a:solidFill>
                            <a:schemeClr val="dk1"/>
                          </a:solidFill>
                          <a:effectLst/>
                          <a:latin typeface="+mn-lt"/>
                          <a:ea typeface="+mn-ea"/>
                          <a:cs typeface="+mn-cs"/>
                        </a:rPr>
                        <a:t> TA and TE users can only be added to a workgroup with educators from different schools if a CAS or CS user adds them.</a:t>
                      </a:r>
                    </a:p>
                    <a:p>
                      <a:pPr lvl="1"/>
                      <a:r>
                        <a:rPr lang="en-US" sz="1200" b="1" kern="1200" dirty="0">
                          <a:solidFill>
                            <a:schemeClr val="dk1"/>
                          </a:solidFill>
                          <a:effectLst/>
                          <a:latin typeface="+mn-lt"/>
                          <a:ea typeface="+mn-ea"/>
                          <a:cs typeface="+mn-cs"/>
                        </a:rPr>
                        <a:t>Note:</a:t>
                      </a:r>
                      <a:r>
                        <a:rPr lang="en-US" sz="1200" kern="1200" dirty="0">
                          <a:solidFill>
                            <a:schemeClr val="dk1"/>
                          </a:solidFill>
                          <a:effectLst/>
                          <a:latin typeface="+mn-lt"/>
                          <a:ea typeface="+mn-ea"/>
                          <a:cs typeface="+mn-cs"/>
                        </a:rPr>
                        <a:t> Users must have a TA role in TIDE to administer assessments to students.</a:t>
                      </a:r>
                    </a:p>
                  </a:txBody>
                  <a:tcPr/>
                </a:tc>
                <a:extLst>
                  <a:ext uri="{0D108BD9-81ED-4DB2-BD59-A6C34878D82A}">
                    <a16:rowId xmlns:a16="http://schemas.microsoft.com/office/drawing/2014/main" val="3885967340"/>
                  </a:ext>
                </a:extLst>
              </a:tr>
            </a:tbl>
          </a:graphicData>
        </a:graphic>
      </p:graphicFrame>
    </p:spTree>
    <p:extLst>
      <p:ext uri="{BB962C8B-B14F-4D97-AF65-F5344CB8AC3E}">
        <p14:creationId xmlns:p14="http://schemas.microsoft.com/office/powerpoint/2010/main" val="31899170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a:extLst>
              <a:ext uri="{FF2B5EF4-FFF2-40B4-BE49-F238E27FC236}">
                <a16:creationId xmlns:a16="http://schemas.microsoft.com/office/drawing/2014/main" id="{D568A959-D2C6-43AB-BFB9-FE55A3CE0764}"/>
              </a:ext>
            </a:extLst>
          </p:cNvPr>
          <p:cNvPicPr>
            <a:picLocks noGrp="1" noChangeAspect="1"/>
          </p:cNvPicPr>
          <p:nvPr>
            <p:ph sz="quarter" idx="15"/>
          </p:nvPr>
        </p:nvPicPr>
        <p:blipFill>
          <a:blip r:embed="rId3"/>
          <a:stretch>
            <a:fillRect/>
          </a:stretch>
        </p:blipFill>
        <p:spPr>
          <a:xfrm>
            <a:off x="426230" y="862191"/>
            <a:ext cx="11125200" cy="3333750"/>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3" name="Slide Number Placeholder 2">
            <a:extLst>
              <a:ext uri="{FF2B5EF4-FFF2-40B4-BE49-F238E27FC236}">
                <a16:creationId xmlns:a16="http://schemas.microsoft.com/office/drawing/2014/main" id="{71B95CF3-BB9C-4169-B0B3-F53495C5221E}"/>
              </a:ext>
            </a:extLst>
          </p:cNvPr>
          <p:cNvSpPr>
            <a:spLocks noGrp="1"/>
          </p:cNvSpPr>
          <p:nvPr>
            <p:ph type="sldNum" sz="quarter" idx="17"/>
          </p:nvPr>
        </p:nvSpPr>
        <p:spPr/>
        <p:txBody>
          <a:bodyPr/>
          <a:lstStyle/>
          <a:p>
            <a:fld id="{58AE716E-68DD-2249-A7FA-8AEF0B14DF81}" type="slidenum">
              <a:rPr lang="en-US" sz="1200" smtClean="0">
                <a:latin typeface="+mn-lt"/>
              </a:rPr>
              <a:pPr/>
              <a:t>42</a:t>
            </a:fld>
            <a:endParaRPr lang="en-US" sz="1200">
              <a:latin typeface="+mn-lt"/>
            </a:endParaRPr>
          </a:p>
        </p:txBody>
      </p:sp>
      <p:sp>
        <p:nvSpPr>
          <p:cNvPr id="8" name="Title 7">
            <a:extLst>
              <a:ext uri="{FF2B5EF4-FFF2-40B4-BE49-F238E27FC236}">
                <a16:creationId xmlns:a16="http://schemas.microsoft.com/office/drawing/2014/main" id="{DDEA590E-2FCF-45EA-8E2B-E3B50FC62B9F}"/>
              </a:ext>
            </a:extLst>
          </p:cNvPr>
          <p:cNvSpPr>
            <a:spLocks noGrp="1"/>
          </p:cNvSpPr>
          <p:nvPr>
            <p:ph type="title"/>
          </p:nvPr>
        </p:nvSpPr>
        <p:spPr>
          <a:xfrm>
            <a:off x="143692" y="65597"/>
            <a:ext cx="11900262" cy="518012"/>
          </a:xfrm>
        </p:spPr>
        <p:txBody>
          <a:bodyPr>
            <a:noAutofit/>
          </a:bodyPr>
          <a:lstStyle/>
          <a:p>
            <a:r>
              <a:rPr lang="en-US">
                <a:latin typeface="+mn-lt"/>
              </a:rPr>
              <a:t>How to Share Your Items, Tests, and Standards with Other Educators</a:t>
            </a:r>
          </a:p>
        </p:txBody>
      </p:sp>
      <p:sp>
        <p:nvSpPr>
          <p:cNvPr id="14" name="Flowchart: Connector 13">
            <a:extLst>
              <a:ext uri="{FF2B5EF4-FFF2-40B4-BE49-F238E27FC236}">
                <a16:creationId xmlns:a16="http://schemas.microsoft.com/office/drawing/2014/main" id="{34717239-9FD4-4F18-9CDD-7D0993E4DFF9}"/>
              </a:ext>
            </a:extLst>
          </p:cNvPr>
          <p:cNvSpPr/>
          <p:nvPr/>
        </p:nvSpPr>
        <p:spPr>
          <a:xfrm>
            <a:off x="4578219" y="969835"/>
            <a:ext cx="267128" cy="256854"/>
          </a:xfrm>
          <a:prstGeom prst="flowChartConnector">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a:solidFill>
                  <a:schemeClr val="bg1"/>
                </a:solidFill>
              </a:rPr>
              <a:t>1</a:t>
            </a:r>
          </a:p>
        </p:txBody>
      </p:sp>
      <p:grpSp>
        <p:nvGrpSpPr>
          <p:cNvPr id="18" name="Group 17">
            <a:extLst>
              <a:ext uri="{FF2B5EF4-FFF2-40B4-BE49-F238E27FC236}">
                <a16:creationId xmlns:a16="http://schemas.microsoft.com/office/drawing/2014/main" id="{A28DDB9F-64C7-4324-8977-8D46F93F8EF0}"/>
              </a:ext>
            </a:extLst>
          </p:cNvPr>
          <p:cNvGrpSpPr/>
          <p:nvPr/>
        </p:nvGrpSpPr>
        <p:grpSpPr>
          <a:xfrm>
            <a:off x="5058413" y="3781975"/>
            <a:ext cx="5753321" cy="2213834"/>
            <a:chOff x="5058413" y="3781975"/>
            <a:chExt cx="5753321" cy="2213834"/>
          </a:xfrm>
        </p:grpSpPr>
        <p:pic>
          <p:nvPicPr>
            <p:cNvPr id="13" name="Picture 12" descr="test sharing window">
              <a:extLst>
                <a:ext uri="{FF2B5EF4-FFF2-40B4-BE49-F238E27FC236}">
                  <a16:creationId xmlns:a16="http://schemas.microsoft.com/office/drawing/2014/main" id="{B7D0598D-3F6C-49CD-B63C-ECE291DA9A88}"/>
                </a:ext>
              </a:extLst>
            </p:cNvPr>
            <p:cNvPicPr/>
            <p:nvPr/>
          </p:nvPicPr>
          <p:blipFill>
            <a:blip r:embed="rId4">
              <a:extLst>
                <a:ext uri="{28A0092B-C50C-407E-A947-70E740481C1C}">
                  <a14:useLocalDpi xmlns:a14="http://schemas.microsoft.com/office/drawing/2010/main" val="0"/>
                </a:ext>
              </a:extLst>
            </a:blip>
            <a:stretch>
              <a:fillRect/>
            </a:stretch>
          </p:blipFill>
          <p:spPr>
            <a:xfrm>
              <a:off x="5325541" y="3819664"/>
              <a:ext cx="5219065" cy="2176145"/>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15" name="Flowchart: Connector 14">
              <a:extLst>
                <a:ext uri="{FF2B5EF4-FFF2-40B4-BE49-F238E27FC236}">
                  <a16:creationId xmlns:a16="http://schemas.microsoft.com/office/drawing/2014/main" id="{25BA607C-55DE-4A36-A72D-3D9367218BED}"/>
                </a:ext>
              </a:extLst>
            </p:cNvPr>
            <p:cNvSpPr/>
            <p:nvPr/>
          </p:nvSpPr>
          <p:spPr>
            <a:xfrm>
              <a:off x="5058413" y="3781975"/>
              <a:ext cx="267128" cy="256854"/>
            </a:xfrm>
            <a:prstGeom prst="flowChartConnector">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a:solidFill>
                    <a:schemeClr val="bg1"/>
                  </a:solidFill>
                </a:rPr>
                <a:t>2</a:t>
              </a:r>
            </a:p>
          </p:txBody>
        </p:sp>
        <p:sp>
          <p:nvSpPr>
            <p:cNvPr id="16" name="Flowchart: Connector 15">
              <a:extLst>
                <a:ext uri="{FF2B5EF4-FFF2-40B4-BE49-F238E27FC236}">
                  <a16:creationId xmlns:a16="http://schemas.microsoft.com/office/drawing/2014/main" id="{EA4DF36B-2E51-494B-A32A-279BF3F4EB91}"/>
                </a:ext>
              </a:extLst>
            </p:cNvPr>
            <p:cNvSpPr/>
            <p:nvPr/>
          </p:nvSpPr>
          <p:spPr>
            <a:xfrm>
              <a:off x="10544606" y="4779309"/>
              <a:ext cx="267128" cy="256854"/>
            </a:xfrm>
            <a:prstGeom prst="flowChartConnector">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a:solidFill>
                    <a:schemeClr val="bg1"/>
                  </a:solidFill>
                </a:rPr>
                <a:t>3</a:t>
              </a:r>
            </a:p>
          </p:txBody>
        </p:sp>
        <p:sp>
          <p:nvSpPr>
            <p:cNvPr id="17" name="Flowchart: Connector 16">
              <a:extLst>
                <a:ext uri="{FF2B5EF4-FFF2-40B4-BE49-F238E27FC236}">
                  <a16:creationId xmlns:a16="http://schemas.microsoft.com/office/drawing/2014/main" id="{50E697BB-753A-458C-93D1-AFD699B5B46C}"/>
                </a:ext>
              </a:extLst>
            </p:cNvPr>
            <p:cNvSpPr/>
            <p:nvPr/>
          </p:nvSpPr>
          <p:spPr>
            <a:xfrm>
              <a:off x="6904550" y="5738955"/>
              <a:ext cx="267128" cy="256854"/>
            </a:xfrm>
            <a:prstGeom prst="flowChartConnector">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a:solidFill>
                    <a:schemeClr val="bg1"/>
                  </a:solidFill>
                </a:rPr>
                <a:t>4</a:t>
              </a:r>
            </a:p>
          </p:txBody>
        </p:sp>
      </p:grpSp>
      <p:sp>
        <p:nvSpPr>
          <p:cNvPr id="2" name="Oval 1"/>
          <p:cNvSpPr/>
          <p:nvPr/>
        </p:nvSpPr>
        <p:spPr>
          <a:xfrm>
            <a:off x="2017485" y="1393371"/>
            <a:ext cx="798286" cy="42091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Tree>
    <p:extLst>
      <p:ext uri="{BB962C8B-B14F-4D97-AF65-F5344CB8AC3E}">
        <p14:creationId xmlns:p14="http://schemas.microsoft.com/office/powerpoint/2010/main" val="13345485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0369AE5-D805-4372-84DA-A82D9234428E}"/>
              </a:ext>
            </a:extLst>
          </p:cNvPr>
          <p:cNvSpPr>
            <a:spLocks noGrp="1"/>
          </p:cNvSpPr>
          <p:nvPr>
            <p:ph type="sldNum" sz="quarter" idx="17"/>
          </p:nvPr>
        </p:nvSpPr>
        <p:spPr/>
        <p:txBody>
          <a:bodyPr/>
          <a:lstStyle/>
          <a:p>
            <a:fld id="{58AE716E-68DD-2249-A7FA-8AEF0B14DF81}" type="slidenum">
              <a:rPr lang="en-US" sz="1200" smtClean="0">
                <a:latin typeface="+mn-lt"/>
              </a:rPr>
              <a:pPr/>
              <a:t>43</a:t>
            </a:fld>
            <a:endParaRPr lang="en-US" sz="1200">
              <a:latin typeface="+mn-lt"/>
            </a:endParaRPr>
          </a:p>
        </p:txBody>
      </p:sp>
      <p:sp>
        <p:nvSpPr>
          <p:cNvPr id="5" name="Title 4">
            <a:extLst>
              <a:ext uri="{FF2B5EF4-FFF2-40B4-BE49-F238E27FC236}">
                <a16:creationId xmlns:a16="http://schemas.microsoft.com/office/drawing/2014/main" id="{5F61B8F4-B0AC-4436-8F99-A022ED559475}"/>
              </a:ext>
            </a:extLst>
          </p:cNvPr>
          <p:cNvSpPr>
            <a:spLocks noGrp="1"/>
          </p:cNvSpPr>
          <p:nvPr>
            <p:ph type="title"/>
          </p:nvPr>
        </p:nvSpPr>
        <p:spPr/>
        <p:txBody>
          <a:bodyPr>
            <a:noAutofit/>
          </a:bodyPr>
          <a:lstStyle/>
          <a:p>
            <a:r>
              <a:rPr lang="en-US" sz="3600">
                <a:latin typeface="+mn-lt"/>
              </a:rPr>
              <a:t>How to Create and Join Workgroups for Sharing Content</a:t>
            </a:r>
          </a:p>
        </p:txBody>
      </p:sp>
      <p:grpSp>
        <p:nvGrpSpPr>
          <p:cNvPr id="24" name="Group 23">
            <a:extLst>
              <a:ext uri="{FF2B5EF4-FFF2-40B4-BE49-F238E27FC236}">
                <a16:creationId xmlns:a16="http://schemas.microsoft.com/office/drawing/2014/main" id="{28BE2533-0406-48CC-8014-742CB3773994}"/>
              </a:ext>
            </a:extLst>
          </p:cNvPr>
          <p:cNvGrpSpPr/>
          <p:nvPr/>
        </p:nvGrpSpPr>
        <p:grpSpPr>
          <a:xfrm>
            <a:off x="469520" y="830360"/>
            <a:ext cx="11090767" cy="4923980"/>
            <a:chOff x="469520" y="830360"/>
            <a:chExt cx="11090767" cy="4923980"/>
          </a:xfrm>
        </p:grpSpPr>
        <p:sp>
          <p:nvSpPr>
            <p:cNvPr id="9" name="Flowchart: Connector 8">
              <a:extLst>
                <a:ext uri="{FF2B5EF4-FFF2-40B4-BE49-F238E27FC236}">
                  <a16:creationId xmlns:a16="http://schemas.microsoft.com/office/drawing/2014/main" id="{D62D2596-FB97-434A-BDB3-87A0C8205604}"/>
                </a:ext>
              </a:extLst>
            </p:cNvPr>
            <p:cNvSpPr/>
            <p:nvPr/>
          </p:nvSpPr>
          <p:spPr>
            <a:xfrm>
              <a:off x="6690784" y="1744286"/>
              <a:ext cx="267128" cy="256854"/>
            </a:xfrm>
            <a:prstGeom prst="flowChartConnector">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a:solidFill>
                    <a:schemeClr val="bg1"/>
                  </a:solidFill>
                </a:rPr>
                <a:t>1</a:t>
              </a:r>
            </a:p>
          </p:txBody>
        </p:sp>
        <p:grpSp>
          <p:nvGrpSpPr>
            <p:cNvPr id="22" name="Group 21">
              <a:extLst>
                <a:ext uri="{FF2B5EF4-FFF2-40B4-BE49-F238E27FC236}">
                  <a16:creationId xmlns:a16="http://schemas.microsoft.com/office/drawing/2014/main" id="{89C4C3F5-8F15-4636-ADDD-20541016926E}"/>
                </a:ext>
              </a:extLst>
            </p:cNvPr>
            <p:cNvGrpSpPr/>
            <p:nvPr/>
          </p:nvGrpSpPr>
          <p:grpSpPr>
            <a:xfrm>
              <a:off x="5471395" y="2562784"/>
              <a:ext cx="6088892" cy="2676166"/>
              <a:chOff x="5471395" y="2562784"/>
              <a:chExt cx="6088892" cy="2676166"/>
            </a:xfrm>
          </p:grpSpPr>
          <p:pic>
            <p:nvPicPr>
              <p:cNvPr id="8" name="Picture 7">
                <a:extLst>
                  <a:ext uri="{FF2B5EF4-FFF2-40B4-BE49-F238E27FC236}">
                    <a16:creationId xmlns:a16="http://schemas.microsoft.com/office/drawing/2014/main" id="{781792BD-F9AC-45B7-9E99-874A860E6D4F}"/>
                  </a:ext>
                </a:extLst>
              </p:cNvPr>
              <p:cNvPicPr>
                <a:picLocks noChangeAspect="1"/>
              </p:cNvPicPr>
              <p:nvPr/>
            </p:nvPicPr>
            <p:blipFill>
              <a:blip r:embed="rId3"/>
              <a:stretch>
                <a:fillRect/>
              </a:stretch>
            </p:blipFill>
            <p:spPr>
              <a:xfrm>
                <a:off x="5471395" y="2562784"/>
                <a:ext cx="6088892" cy="2676166"/>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11" name="Flowchart: Connector 10">
                <a:extLst>
                  <a:ext uri="{FF2B5EF4-FFF2-40B4-BE49-F238E27FC236}">
                    <a16:creationId xmlns:a16="http://schemas.microsoft.com/office/drawing/2014/main" id="{1D783100-A7D0-4D20-9A6B-F829ECECDA76}"/>
                  </a:ext>
                </a:extLst>
              </p:cNvPr>
              <p:cNvSpPr/>
              <p:nvPr/>
            </p:nvSpPr>
            <p:spPr>
              <a:xfrm>
                <a:off x="9771806" y="3128912"/>
                <a:ext cx="267128" cy="256854"/>
              </a:xfrm>
              <a:prstGeom prst="flowChartConnector">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a:solidFill>
                      <a:schemeClr val="bg1"/>
                    </a:solidFill>
                  </a:rPr>
                  <a:t>3</a:t>
                </a:r>
              </a:p>
            </p:txBody>
          </p:sp>
        </p:grpSp>
        <p:grpSp>
          <p:nvGrpSpPr>
            <p:cNvPr id="23" name="Group 22">
              <a:extLst>
                <a:ext uri="{FF2B5EF4-FFF2-40B4-BE49-F238E27FC236}">
                  <a16:creationId xmlns:a16="http://schemas.microsoft.com/office/drawing/2014/main" id="{14C44068-7333-49D6-9669-C6CC15A7E1B6}"/>
                </a:ext>
              </a:extLst>
            </p:cNvPr>
            <p:cNvGrpSpPr/>
            <p:nvPr/>
          </p:nvGrpSpPr>
          <p:grpSpPr>
            <a:xfrm>
              <a:off x="469520" y="2099650"/>
              <a:ext cx="4737461" cy="3654690"/>
              <a:chOff x="469520" y="2099650"/>
              <a:chExt cx="4737461" cy="3654690"/>
            </a:xfrm>
          </p:grpSpPr>
          <p:pic>
            <p:nvPicPr>
              <p:cNvPr id="7" name="Picture 6" descr="manage workgroups window">
                <a:extLst>
                  <a:ext uri="{FF2B5EF4-FFF2-40B4-BE49-F238E27FC236}">
                    <a16:creationId xmlns:a16="http://schemas.microsoft.com/office/drawing/2014/main" id="{20DA3F75-38D1-430C-AA4D-9528BC2E895C}"/>
                  </a:ext>
                </a:extLst>
              </p:cNvPr>
              <p:cNvPicPr/>
              <p:nvPr/>
            </p:nvPicPr>
            <p:blipFill>
              <a:blip r:embed="rId4">
                <a:extLst>
                  <a:ext uri="{28A0092B-C50C-407E-A947-70E740481C1C}">
                    <a14:useLocalDpi xmlns:a14="http://schemas.microsoft.com/office/drawing/2010/main" val="0"/>
                  </a:ext>
                </a:extLst>
              </a:blip>
              <a:stretch>
                <a:fillRect/>
              </a:stretch>
            </p:blipFill>
            <p:spPr>
              <a:xfrm>
                <a:off x="469520" y="2099650"/>
                <a:ext cx="4737461" cy="3654690"/>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10" name="Flowchart: Connector 9">
                <a:extLst>
                  <a:ext uri="{FF2B5EF4-FFF2-40B4-BE49-F238E27FC236}">
                    <a16:creationId xmlns:a16="http://schemas.microsoft.com/office/drawing/2014/main" id="{C98DEE60-74C4-4860-8AF3-182974C65309}"/>
                  </a:ext>
                </a:extLst>
              </p:cNvPr>
              <p:cNvSpPr/>
              <p:nvPr/>
            </p:nvSpPr>
            <p:spPr>
              <a:xfrm>
                <a:off x="2073835" y="2785841"/>
                <a:ext cx="267128" cy="256854"/>
              </a:xfrm>
              <a:prstGeom prst="flowChartConnector">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a:solidFill>
                      <a:schemeClr val="bg1"/>
                    </a:solidFill>
                  </a:rPr>
                  <a:t>2</a:t>
                </a:r>
              </a:p>
            </p:txBody>
          </p:sp>
          <p:sp>
            <p:nvSpPr>
              <p:cNvPr id="12" name="Flowchart: Connector 11">
                <a:extLst>
                  <a:ext uri="{FF2B5EF4-FFF2-40B4-BE49-F238E27FC236}">
                    <a16:creationId xmlns:a16="http://schemas.microsoft.com/office/drawing/2014/main" id="{B7467053-C6B7-43C1-B449-6C933DACF8CD}"/>
                  </a:ext>
                </a:extLst>
              </p:cNvPr>
              <p:cNvSpPr/>
              <p:nvPr/>
            </p:nvSpPr>
            <p:spPr>
              <a:xfrm>
                <a:off x="3711686" y="2209903"/>
                <a:ext cx="267128" cy="256854"/>
              </a:xfrm>
              <a:prstGeom prst="flowChartConnector">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a:solidFill>
                      <a:schemeClr val="bg1"/>
                    </a:solidFill>
                  </a:rPr>
                  <a:t>4</a:t>
                </a:r>
              </a:p>
            </p:txBody>
          </p:sp>
          <p:cxnSp>
            <p:nvCxnSpPr>
              <p:cNvPr id="16" name="Straight Arrow Connector 15">
                <a:extLst>
                  <a:ext uri="{FF2B5EF4-FFF2-40B4-BE49-F238E27FC236}">
                    <a16:creationId xmlns:a16="http://schemas.microsoft.com/office/drawing/2014/main" id="{42340E9C-668D-4E17-8A10-742D6DEA07AC}"/>
                  </a:ext>
                </a:extLst>
              </p:cNvPr>
              <p:cNvCxnSpPr>
                <a:cxnSpLocks/>
              </p:cNvCxnSpPr>
              <p:nvPr/>
            </p:nvCxnSpPr>
            <p:spPr>
              <a:xfrm>
                <a:off x="3833058" y="2466757"/>
                <a:ext cx="0" cy="1068512"/>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A41FC477-4FA9-495C-8052-97BB34865509}"/>
                </a:ext>
              </a:extLst>
            </p:cNvPr>
            <p:cNvGrpSpPr/>
            <p:nvPr/>
          </p:nvGrpSpPr>
          <p:grpSpPr>
            <a:xfrm>
              <a:off x="522215" y="830360"/>
              <a:ext cx="8734425" cy="1269290"/>
              <a:chOff x="426230" y="926405"/>
              <a:chExt cx="8734425" cy="1269290"/>
            </a:xfrm>
          </p:grpSpPr>
          <p:pic>
            <p:nvPicPr>
              <p:cNvPr id="18" name="Content Placeholder 5">
                <a:extLst>
                  <a:ext uri="{FF2B5EF4-FFF2-40B4-BE49-F238E27FC236}">
                    <a16:creationId xmlns:a16="http://schemas.microsoft.com/office/drawing/2014/main" id="{6D47B0D7-426C-496B-A7D7-F1D75CD02B57}"/>
                  </a:ext>
                </a:extLst>
              </p:cNvPr>
              <p:cNvPicPr>
                <a:picLocks noChangeAspect="1"/>
              </p:cNvPicPr>
              <p:nvPr/>
            </p:nvPicPr>
            <p:blipFill rotWithShape="1">
              <a:blip r:embed="rId5"/>
              <a:srcRect b="80259"/>
              <a:stretch/>
            </p:blipFill>
            <p:spPr>
              <a:xfrm>
                <a:off x="426230" y="926405"/>
                <a:ext cx="8734425" cy="567867"/>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pic>
            <p:nvPicPr>
              <p:cNvPr id="19" name="Picture 18">
                <a:extLst>
                  <a:ext uri="{FF2B5EF4-FFF2-40B4-BE49-F238E27FC236}">
                    <a16:creationId xmlns:a16="http://schemas.microsoft.com/office/drawing/2014/main" id="{80BB2C7B-3027-418B-8A18-5491B84FC784}"/>
                  </a:ext>
                </a:extLst>
              </p:cNvPr>
              <p:cNvPicPr>
                <a:picLocks noChangeAspect="1"/>
              </p:cNvPicPr>
              <p:nvPr/>
            </p:nvPicPr>
            <p:blipFill>
              <a:blip r:embed="rId6"/>
              <a:stretch>
                <a:fillRect/>
              </a:stretch>
            </p:blipFill>
            <p:spPr>
              <a:xfrm>
                <a:off x="5457824" y="1362074"/>
                <a:ext cx="1057275" cy="833621"/>
              </a:xfrm>
              <a:prstGeom prst="rect">
                <a:avLst/>
              </a:prstGeom>
            </p:spPr>
          </p:pic>
        </p:grpSp>
        <p:cxnSp>
          <p:nvCxnSpPr>
            <p:cNvPr id="14" name="Straight Arrow Connector 13">
              <a:extLst>
                <a:ext uri="{FF2B5EF4-FFF2-40B4-BE49-F238E27FC236}">
                  <a16:creationId xmlns:a16="http://schemas.microsoft.com/office/drawing/2014/main" id="{99F9B136-D175-4CDA-BAD2-E098FC2A7B32}"/>
                </a:ext>
              </a:extLst>
            </p:cNvPr>
            <p:cNvCxnSpPr>
              <a:cxnSpLocks/>
              <a:stCxn id="12" idx="7"/>
            </p:cNvCxnSpPr>
            <p:nvPr/>
          </p:nvCxnSpPr>
          <p:spPr>
            <a:xfrm flipV="1">
              <a:off x="3939694" y="1398228"/>
              <a:ext cx="815186" cy="84929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pic>
        <p:nvPicPr>
          <p:cNvPr id="20" name="Picture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37275" y="842381"/>
            <a:ext cx="3280592" cy="176898"/>
          </a:xfrm>
          <a:prstGeom prst="rect">
            <a:avLst/>
          </a:prstGeom>
        </p:spPr>
      </p:pic>
      <p:pic>
        <p:nvPicPr>
          <p:cNvPr id="25" name="Picture 2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90253" y="829782"/>
            <a:ext cx="3858463" cy="576166"/>
          </a:xfrm>
          <a:prstGeom prst="rect">
            <a:avLst/>
          </a:prstGeom>
        </p:spPr>
      </p:pic>
    </p:spTree>
    <p:extLst>
      <p:ext uri="{BB962C8B-B14F-4D97-AF65-F5344CB8AC3E}">
        <p14:creationId xmlns:p14="http://schemas.microsoft.com/office/powerpoint/2010/main" val="7466081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10"/>
          <p:cNvPicPr>
            <a:picLocks noChangeAspect="1"/>
          </p:cNvPicPr>
          <p:nvPr/>
        </p:nvPicPr>
        <p:blipFill>
          <a:blip r:embed="rId3"/>
          <a:stretch>
            <a:fillRect/>
          </a:stretch>
        </p:blipFill>
        <p:spPr>
          <a:xfrm>
            <a:off x="426230" y="838458"/>
            <a:ext cx="8122684" cy="2434023"/>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3" name="Slide Number Placeholder 2">
            <a:extLst>
              <a:ext uri="{FF2B5EF4-FFF2-40B4-BE49-F238E27FC236}">
                <a16:creationId xmlns:a16="http://schemas.microsoft.com/office/drawing/2014/main" id="{870CBB05-C4CD-4548-ACB9-FA5B36BCC100}"/>
              </a:ext>
            </a:extLst>
          </p:cNvPr>
          <p:cNvSpPr>
            <a:spLocks noGrp="1"/>
          </p:cNvSpPr>
          <p:nvPr>
            <p:ph type="sldNum" sz="quarter" idx="17"/>
          </p:nvPr>
        </p:nvSpPr>
        <p:spPr/>
        <p:txBody>
          <a:bodyPr/>
          <a:lstStyle/>
          <a:p>
            <a:fld id="{58AE716E-68DD-2249-A7FA-8AEF0B14DF81}" type="slidenum">
              <a:rPr lang="en-US" sz="1200" smtClean="0">
                <a:latin typeface="+mn-lt"/>
              </a:rPr>
              <a:pPr/>
              <a:t>44</a:t>
            </a:fld>
            <a:endParaRPr lang="en-US" sz="1200">
              <a:latin typeface="+mn-lt"/>
            </a:endParaRPr>
          </a:p>
        </p:txBody>
      </p:sp>
      <p:sp>
        <p:nvSpPr>
          <p:cNvPr id="6" name="Title 5">
            <a:extLst>
              <a:ext uri="{FF2B5EF4-FFF2-40B4-BE49-F238E27FC236}">
                <a16:creationId xmlns:a16="http://schemas.microsoft.com/office/drawing/2014/main" id="{6B719C21-DF6E-418B-B2B7-1F8203B01E47}"/>
              </a:ext>
            </a:extLst>
          </p:cNvPr>
          <p:cNvSpPr>
            <a:spLocks noGrp="1"/>
          </p:cNvSpPr>
          <p:nvPr>
            <p:ph type="title"/>
          </p:nvPr>
        </p:nvSpPr>
        <p:spPr/>
        <p:txBody>
          <a:bodyPr>
            <a:normAutofit/>
          </a:bodyPr>
          <a:lstStyle/>
          <a:p>
            <a:r>
              <a:rPr lang="en-US">
                <a:latin typeface="+mn-lt"/>
              </a:rPr>
              <a:t>How School-Level Users Set Administration Dates</a:t>
            </a:r>
          </a:p>
        </p:txBody>
      </p:sp>
      <p:pic>
        <p:nvPicPr>
          <p:cNvPr id="9" name="Content Placeholder 8" descr="test administration window">
            <a:extLst>
              <a:ext uri="{FF2B5EF4-FFF2-40B4-BE49-F238E27FC236}">
                <a16:creationId xmlns:a16="http://schemas.microsoft.com/office/drawing/2014/main" id="{1E6ACDC6-A03A-481F-830A-C3809448358C}"/>
              </a:ext>
            </a:extLst>
          </p:cNvPr>
          <p:cNvPicPr>
            <a:picLocks noGrp="1"/>
          </p:cNvPicPr>
          <p:nvPr>
            <p:ph sz="quarter" idx="15"/>
          </p:nvPr>
        </p:nvPicPr>
        <p:blipFill>
          <a:blip r:embed="rId4" cstate="print">
            <a:extLst>
              <a:ext uri="{28A0092B-C50C-407E-A947-70E740481C1C}">
                <a14:useLocalDpi xmlns:a14="http://schemas.microsoft.com/office/drawing/2010/main" val="0"/>
              </a:ext>
            </a:extLst>
          </a:blip>
          <a:stretch>
            <a:fillRect/>
          </a:stretch>
        </p:blipFill>
        <p:spPr>
          <a:xfrm>
            <a:off x="5432064" y="1813654"/>
            <a:ext cx="6233700" cy="4770533"/>
          </a:xfrm>
          <a:prstGeom prst="rect">
            <a:avLst/>
          </a:prstGeom>
          <a:ln w="12700" cmpd="sng">
            <a:solidFill>
              <a:schemeClr val="bg1">
                <a:lumMod val="75000"/>
              </a:schemeClr>
            </a:solidFill>
            <a:prstDash val="solid"/>
          </a:ln>
          <a:effectLst>
            <a:outerShdw blurRad="50800" dist="38100" dir="2700000" algn="tl" rotWithShape="0">
              <a:prstClr val="black">
                <a:alpha val="40000"/>
              </a:prstClr>
            </a:outerShdw>
          </a:effectLst>
        </p:spPr>
      </p:pic>
      <p:sp>
        <p:nvSpPr>
          <p:cNvPr id="13" name="Flowchart: Connector 12">
            <a:extLst>
              <a:ext uri="{FF2B5EF4-FFF2-40B4-BE49-F238E27FC236}">
                <a16:creationId xmlns:a16="http://schemas.microsoft.com/office/drawing/2014/main" id="{2B17F852-283A-434A-8E4E-79753ADFA0D3}"/>
              </a:ext>
            </a:extLst>
          </p:cNvPr>
          <p:cNvSpPr/>
          <p:nvPr/>
        </p:nvSpPr>
        <p:spPr>
          <a:xfrm>
            <a:off x="5164936" y="2608879"/>
            <a:ext cx="267128" cy="256854"/>
          </a:xfrm>
          <a:prstGeom prst="flowChartConnector">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b="1" dirty="0">
                <a:solidFill>
                  <a:schemeClr val="bg1"/>
                </a:solidFill>
              </a:rPr>
              <a:t>1</a:t>
            </a:r>
          </a:p>
        </p:txBody>
      </p:sp>
      <p:sp>
        <p:nvSpPr>
          <p:cNvPr id="17" name="Flowchart: Connector 16">
            <a:extLst>
              <a:ext uri="{FF2B5EF4-FFF2-40B4-BE49-F238E27FC236}">
                <a16:creationId xmlns:a16="http://schemas.microsoft.com/office/drawing/2014/main" id="{5F85B6A4-605E-434A-9DAF-91563C474A5E}"/>
              </a:ext>
            </a:extLst>
          </p:cNvPr>
          <p:cNvSpPr/>
          <p:nvPr/>
        </p:nvSpPr>
        <p:spPr>
          <a:xfrm>
            <a:off x="5148272" y="4047150"/>
            <a:ext cx="267128" cy="256854"/>
          </a:xfrm>
          <a:prstGeom prst="flowChartConnector">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b="1">
                <a:solidFill>
                  <a:schemeClr val="bg1"/>
                </a:solidFill>
              </a:rPr>
              <a:t>2</a:t>
            </a:r>
          </a:p>
        </p:txBody>
      </p:sp>
      <p:sp>
        <p:nvSpPr>
          <p:cNvPr id="18" name="Flowchart: Connector 17">
            <a:extLst>
              <a:ext uri="{FF2B5EF4-FFF2-40B4-BE49-F238E27FC236}">
                <a16:creationId xmlns:a16="http://schemas.microsoft.com/office/drawing/2014/main" id="{72E6B57B-2B62-4D45-B266-87AAC003BD27}"/>
              </a:ext>
            </a:extLst>
          </p:cNvPr>
          <p:cNvSpPr/>
          <p:nvPr/>
        </p:nvSpPr>
        <p:spPr>
          <a:xfrm>
            <a:off x="5164936" y="5775865"/>
            <a:ext cx="267128" cy="256854"/>
          </a:xfrm>
          <a:prstGeom prst="flowChartConnector">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b="1" dirty="0">
                <a:solidFill>
                  <a:schemeClr val="bg1"/>
                </a:solidFill>
              </a:rPr>
              <a:t>3</a:t>
            </a:r>
          </a:p>
        </p:txBody>
      </p:sp>
      <p:sp>
        <p:nvSpPr>
          <p:cNvPr id="2" name="Oval 1"/>
          <p:cNvSpPr/>
          <p:nvPr/>
        </p:nvSpPr>
        <p:spPr>
          <a:xfrm>
            <a:off x="3381829" y="1262743"/>
            <a:ext cx="899885" cy="29028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4" name="Oval 3"/>
          <p:cNvSpPr/>
          <p:nvPr/>
        </p:nvSpPr>
        <p:spPr>
          <a:xfrm>
            <a:off x="845562" y="1516252"/>
            <a:ext cx="333829" cy="194527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Tree>
    <p:extLst>
      <p:ext uri="{BB962C8B-B14F-4D97-AF65-F5344CB8AC3E}">
        <p14:creationId xmlns:p14="http://schemas.microsoft.com/office/powerpoint/2010/main" val="7906561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F4FC5-D956-436A-8404-6C7AE8CB48DF}"/>
              </a:ext>
            </a:extLst>
          </p:cNvPr>
          <p:cNvSpPr>
            <a:spLocks noGrp="1"/>
          </p:cNvSpPr>
          <p:nvPr>
            <p:ph type="title"/>
          </p:nvPr>
        </p:nvSpPr>
        <p:spPr/>
        <p:txBody>
          <a:bodyPr>
            <a:normAutofit/>
          </a:bodyPr>
          <a:lstStyle/>
          <a:p>
            <a:r>
              <a:rPr lang="en-US" sz="4000" b="1">
                <a:latin typeface="+mn-lt"/>
              </a:rPr>
              <a:t>How to Submit Your Items </a:t>
            </a:r>
            <a:br>
              <a:rPr lang="en-US" sz="4000" b="1">
                <a:latin typeface="+mn-lt"/>
              </a:rPr>
            </a:br>
            <a:r>
              <a:rPr lang="en-US" sz="4000" b="1">
                <a:latin typeface="+mn-lt"/>
              </a:rPr>
              <a:t>to a Shared Items Library</a:t>
            </a:r>
          </a:p>
        </p:txBody>
      </p:sp>
    </p:spTree>
    <p:extLst>
      <p:ext uri="{BB962C8B-B14F-4D97-AF65-F5344CB8AC3E}">
        <p14:creationId xmlns:p14="http://schemas.microsoft.com/office/powerpoint/2010/main" val="39709807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21F6E16-E8FD-4CB6-AC3E-49A47BF4A82C}"/>
              </a:ext>
            </a:extLst>
          </p:cNvPr>
          <p:cNvSpPr>
            <a:spLocks noGrp="1"/>
          </p:cNvSpPr>
          <p:nvPr>
            <p:ph sz="quarter" idx="15"/>
          </p:nvPr>
        </p:nvSpPr>
        <p:spPr>
          <a:xfrm>
            <a:off x="689549" y="1161672"/>
            <a:ext cx="10752884" cy="4054906"/>
          </a:xfrm>
        </p:spPr>
        <p:txBody>
          <a:bodyPr>
            <a:normAutofit/>
          </a:bodyPr>
          <a:lstStyle/>
          <a:p>
            <a:pPr marL="0" indent="0">
              <a:buNone/>
            </a:pPr>
            <a:r>
              <a:rPr lang="en-US" sz="2800" kern="1200">
                <a:solidFill>
                  <a:schemeClr val="tx1"/>
                </a:solidFill>
                <a:effectLst/>
                <a:latin typeface="+mn-lt"/>
                <a:ea typeface="+mn-ea"/>
                <a:cs typeface="+mn-cs"/>
              </a:rPr>
              <a:t>In order to submit an item for review, it must meet the following requirements:</a:t>
            </a:r>
          </a:p>
          <a:p>
            <a:pPr marL="605790" lvl="1" indent="-285750">
              <a:spcBef>
                <a:spcPts val="600"/>
              </a:spcBef>
              <a:spcAft>
                <a:spcPts val="600"/>
              </a:spcAft>
              <a:buFont typeface="Arial" panose="020B0604020202020204" pitchFamily="34" charset="0"/>
              <a:buChar char="•"/>
              <a:tabLst>
                <a:tab pos="400050" algn="l"/>
              </a:tabLst>
            </a:pPr>
            <a:r>
              <a:rPr lang="en-US" sz="2400">
                <a:effectLst/>
                <a:ea typeface="Calibri" panose="020F0502020204030204" pitchFamily="34" charset="0"/>
                <a:cs typeface="Times New Roman" panose="02020603050405020304" pitchFamily="18" charset="0"/>
              </a:rPr>
              <a:t>The item has all the required content (such as a prompt, response area, and valid answer key)</a:t>
            </a:r>
          </a:p>
          <a:p>
            <a:pPr marL="605790" lvl="1" indent="-285750">
              <a:spcBef>
                <a:spcPts val="600"/>
              </a:spcBef>
              <a:spcAft>
                <a:spcPts val="600"/>
              </a:spcAft>
              <a:buFont typeface="Arial" panose="020B0604020202020204" pitchFamily="34" charset="0"/>
              <a:buChar char="•"/>
              <a:tabLst>
                <a:tab pos="400050" algn="l"/>
              </a:tabLst>
            </a:pPr>
            <a:r>
              <a:rPr lang="en-US" sz="2400">
                <a:effectLst/>
                <a:ea typeface="Calibri" panose="020F0502020204030204" pitchFamily="34" charset="0"/>
                <a:cs typeface="Times New Roman" panose="02020603050405020304" pitchFamily="18" charset="0"/>
              </a:rPr>
              <a:t>The item has a Draft status and has not yet been added to any tests</a:t>
            </a:r>
          </a:p>
          <a:p>
            <a:pPr marL="605790" lvl="1" indent="-285750">
              <a:spcBef>
                <a:spcPts val="600"/>
              </a:spcBef>
              <a:spcAft>
                <a:spcPts val="600"/>
              </a:spcAft>
              <a:buFont typeface="Arial" panose="020B0604020202020204" pitchFamily="34" charset="0"/>
              <a:buChar char="•"/>
              <a:tabLst>
                <a:tab pos="400050" algn="l"/>
              </a:tabLst>
            </a:pPr>
            <a:r>
              <a:rPr lang="en-US" sz="2400">
                <a:effectLst/>
                <a:ea typeface="Calibri" panose="020F0502020204030204" pitchFamily="34" charset="0"/>
                <a:cs typeface="Times New Roman" panose="02020603050405020304" pitchFamily="18" charset="0"/>
              </a:rPr>
              <a:t>The item is not shared with any other users</a:t>
            </a:r>
          </a:p>
          <a:p>
            <a:endParaRPr lang="en-US"/>
          </a:p>
        </p:txBody>
      </p:sp>
      <p:sp>
        <p:nvSpPr>
          <p:cNvPr id="3" name="Slide Number Placeholder 2">
            <a:extLst>
              <a:ext uri="{FF2B5EF4-FFF2-40B4-BE49-F238E27FC236}">
                <a16:creationId xmlns:a16="http://schemas.microsoft.com/office/drawing/2014/main" id="{D399864E-4CF7-4379-9D55-FAF6FE04DAD7}"/>
              </a:ext>
            </a:extLst>
          </p:cNvPr>
          <p:cNvSpPr>
            <a:spLocks noGrp="1"/>
          </p:cNvSpPr>
          <p:nvPr>
            <p:ph type="sldNum" sz="quarter" idx="17"/>
          </p:nvPr>
        </p:nvSpPr>
        <p:spPr/>
        <p:txBody>
          <a:bodyPr/>
          <a:lstStyle/>
          <a:p>
            <a:fld id="{58AE716E-68DD-2249-A7FA-8AEF0B14DF81}" type="slidenum">
              <a:rPr lang="en-US" sz="1200" smtClean="0">
                <a:latin typeface="+mn-lt"/>
              </a:rPr>
              <a:pPr/>
              <a:t>46</a:t>
            </a:fld>
            <a:endParaRPr lang="en-US" sz="1200">
              <a:latin typeface="+mn-lt"/>
            </a:endParaRPr>
          </a:p>
        </p:txBody>
      </p:sp>
      <p:sp>
        <p:nvSpPr>
          <p:cNvPr id="5" name="Title 4">
            <a:extLst>
              <a:ext uri="{FF2B5EF4-FFF2-40B4-BE49-F238E27FC236}">
                <a16:creationId xmlns:a16="http://schemas.microsoft.com/office/drawing/2014/main" id="{8059D7F4-C917-4C8A-B2EE-329A835EDE07}"/>
              </a:ext>
            </a:extLst>
          </p:cNvPr>
          <p:cNvSpPr>
            <a:spLocks noGrp="1"/>
          </p:cNvSpPr>
          <p:nvPr>
            <p:ph type="title"/>
          </p:nvPr>
        </p:nvSpPr>
        <p:spPr/>
        <p:txBody>
          <a:bodyPr>
            <a:noAutofit/>
          </a:bodyPr>
          <a:lstStyle/>
          <a:p>
            <a:r>
              <a:rPr lang="en-US" sz="3600">
                <a:latin typeface="+mn-lt"/>
              </a:rPr>
              <a:t>Submitting Items for Review: Requirements</a:t>
            </a:r>
          </a:p>
        </p:txBody>
      </p:sp>
    </p:spTree>
    <p:extLst>
      <p:ext uri="{BB962C8B-B14F-4D97-AF65-F5344CB8AC3E}">
        <p14:creationId xmlns:p14="http://schemas.microsoft.com/office/powerpoint/2010/main" val="13307180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3235964-00E8-4A6D-94F4-F2D82706493D}"/>
              </a:ext>
            </a:extLst>
          </p:cNvPr>
          <p:cNvSpPr>
            <a:spLocks noGrp="1"/>
          </p:cNvSpPr>
          <p:nvPr>
            <p:ph type="title"/>
          </p:nvPr>
        </p:nvSpPr>
        <p:spPr/>
        <p:txBody>
          <a:bodyPr>
            <a:noAutofit/>
          </a:bodyPr>
          <a:lstStyle/>
          <a:p>
            <a:r>
              <a:rPr lang="en-US" dirty="0"/>
              <a:t>For Admin Users: Adding Authoring Users to Review Groups</a:t>
            </a:r>
          </a:p>
        </p:txBody>
      </p:sp>
      <p:pic>
        <p:nvPicPr>
          <p:cNvPr id="6" name="Content Placeholder 5" descr="Manage Review Groups window">
            <a:extLst>
              <a:ext uri="{FF2B5EF4-FFF2-40B4-BE49-F238E27FC236}">
                <a16:creationId xmlns:a16="http://schemas.microsoft.com/office/drawing/2014/main" id="{F6C81431-0760-4022-AFFC-65EBD6C0E446}"/>
              </a:ext>
            </a:extLst>
          </p:cNvPr>
          <p:cNvPicPr>
            <a:picLocks noGrp="1"/>
          </p:cNvPicPr>
          <p:nvPr>
            <p:ph sz="quarter" idx="15"/>
          </p:nvPr>
        </p:nvPicPr>
        <p:blipFill>
          <a:blip r:embed="rId3">
            <a:extLst>
              <a:ext uri="{28A0092B-C50C-407E-A947-70E740481C1C}">
                <a14:useLocalDpi xmlns:a14="http://schemas.microsoft.com/office/drawing/2010/main" val="0"/>
              </a:ext>
            </a:extLst>
          </a:blip>
          <a:stretch>
            <a:fillRect/>
          </a:stretch>
        </p:blipFill>
        <p:spPr>
          <a:xfrm>
            <a:off x="826660" y="1026041"/>
            <a:ext cx="7834039" cy="4275190"/>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4" name="Arrow: Right 3">
            <a:extLst>
              <a:ext uri="{FF2B5EF4-FFF2-40B4-BE49-F238E27FC236}">
                <a16:creationId xmlns:a16="http://schemas.microsoft.com/office/drawing/2014/main" id="{BBD9C6D5-AFC3-44AC-9A81-B88D23052468}"/>
              </a:ext>
              <a:ext uri="{C183D7F6-B498-43B3-948B-1728B52AA6E4}">
                <adec:decorative xmlns="" xmlns:adec="http://schemas.microsoft.com/office/drawing/2017/decorative" val="1"/>
              </a:ext>
            </a:extLst>
          </p:cNvPr>
          <p:cNvSpPr/>
          <p:nvPr/>
        </p:nvSpPr>
        <p:spPr>
          <a:xfrm>
            <a:off x="6655181" y="1868331"/>
            <a:ext cx="2310063" cy="171880"/>
          </a:xfrm>
          <a:prstGeom prst="rightArrow">
            <a:avLst/>
          </a:prstGeom>
          <a:solidFill>
            <a:srgbClr val="C0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2" name="Picture 1" descr="Select Review Level drop-down list">
            <a:extLst>
              <a:ext uri="{FF2B5EF4-FFF2-40B4-BE49-F238E27FC236}">
                <a16:creationId xmlns:a16="http://schemas.microsoft.com/office/drawing/2014/main" id="{C26F9C30-4A32-4091-BF0A-BF2E0B13CA7E}"/>
              </a:ext>
            </a:extLst>
          </p:cNvPr>
          <p:cNvPicPr>
            <a:picLocks noChangeAspect="1"/>
          </p:cNvPicPr>
          <p:nvPr/>
        </p:nvPicPr>
        <p:blipFill>
          <a:blip r:embed="rId4"/>
          <a:stretch>
            <a:fillRect/>
          </a:stretch>
        </p:blipFill>
        <p:spPr>
          <a:xfrm>
            <a:off x="9083761" y="1344030"/>
            <a:ext cx="1353429" cy="1048603"/>
          </a:xfrm>
          <a:prstGeom prst="rect">
            <a:avLst/>
          </a:prstGeom>
        </p:spPr>
      </p:pic>
      <p:sp>
        <p:nvSpPr>
          <p:cNvPr id="3" name="Slide Number Placeholder 2">
            <a:extLst>
              <a:ext uri="{FF2B5EF4-FFF2-40B4-BE49-F238E27FC236}">
                <a16:creationId xmlns:a16="http://schemas.microsoft.com/office/drawing/2014/main" id="{86B2F565-053C-4E88-8DA1-9DA6CC365DA7}"/>
              </a:ext>
            </a:extLst>
          </p:cNvPr>
          <p:cNvSpPr>
            <a:spLocks noGrp="1"/>
          </p:cNvSpPr>
          <p:nvPr>
            <p:ph type="sldNum" sz="quarter" idx="17"/>
          </p:nvPr>
        </p:nvSpPr>
        <p:spPr/>
        <p:txBody>
          <a:bodyPr/>
          <a:lstStyle/>
          <a:p>
            <a:fld id="{58AE716E-68DD-2249-A7FA-8AEF0B14DF81}" type="slidenum">
              <a:rPr lang="en-US" sz="1200" smtClean="0">
                <a:latin typeface="+mn-lt"/>
              </a:rPr>
              <a:pPr/>
              <a:t>47</a:t>
            </a:fld>
            <a:endParaRPr lang="en-US" sz="1200" dirty="0">
              <a:latin typeface="+mn-lt"/>
            </a:endParaRPr>
          </a:p>
        </p:txBody>
      </p:sp>
    </p:spTree>
    <p:extLst>
      <p:ext uri="{BB962C8B-B14F-4D97-AF65-F5344CB8AC3E}">
        <p14:creationId xmlns:p14="http://schemas.microsoft.com/office/powerpoint/2010/main" val="12173705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DC12BC1-D071-484A-8BFE-FB58F67AAB14}"/>
              </a:ext>
            </a:extLst>
          </p:cNvPr>
          <p:cNvSpPr>
            <a:spLocks noGrp="1"/>
          </p:cNvSpPr>
          <p:nvPr>
            <p:ph type="sldNum" sz="quarter" idx="17"/>
          </p:nvPr>
        </p:nvSpPr>
        <p:spPr/>
        <p:txBody>
          <a:bodyPr/>
          <a:lstStyle/>
          <a:p>
            <a:fld id="{58AE716E-68DD-2249-A7FA-8AEF0B14DF81}" type="slidenum">
              <a:rPr lang="en-US" sz="1200" smtClean="0">
                <a:latin typeface="+mn-lt"/>
              </a:rPr>
              <a:pPr/>
              <a:t>48</a:t>
            </a:fld>
            <a:endParaRPr lang="en-US" sz="1200">
              <a:latin typeface="+mn-lt"/>
            </a:endParaRPr>
          </a:p>
        </p:txBody>
      </p:sp>
      <p:sp>
        <p:nvSpPr>
          <p:cNvPr id="5" name="Title 4">
            <a:extLst>
              <a:ext uri="{FF2B5EF4-FFF2-40B4-BE49-F238E27FC236}">
                <a16:creationId xmlns:a16="http://schemas.microsoft.com/office/drawing/2014/main" id="{94FAD885-08B5-43DD-973E-456CDCB6AD5B}"/>
              </a:ext>
            </a:extLst>
          </p:cNvPr>
          <p:cNvSpPr>
            <a:spLocks noGrp="1"/>
          </p:cNvSpPr>
          <p:nvPr>
            <p:ph type="title"/>
          </p:nvPr>
        </p:nvSpPr>
        <p:spPr/>
        <p:txBody>
          <a:bodyPr>
            <a:noAutofit/>
          </a:bodyPr>
          <a:lstStyle/>
          <a:p>
            <a:r>
              <a:rPr lang="en-US" sz="3600">
                <a:latin typeface="+mn-lt"/>
              </a:rPr>
              <a:t>How to Submit Your Items to a Shared Items Library</a:t>
            </a:r>
          </a:p>
        </p:txBody>
      </p:sp>
      <p:grpSp>
        <p:nvGrpSpPr>
          <p:cNvPr id="11" name="Group 10">
            <a:extLst>
              <a:ext uri="{FF2B5EF4-FFF2-40B4-BE49-F238E27FC236}">
                <a16:creationId xmlns:a16="http://schemas.microsoft.com/office/drawing/2014/main" id="{6BCDB4C8-95AF-4ECA-A640-0EE911F7C78A}"/>
              </a:ext>
            </a:extLst>
          </p:cNvPr>
          <p:cNvGrpSpPr/>
          <p:nvPr/>
        </p:nvGrpSpPr>
        <p:grpSpPr>
          <a:xfrm>
            <a:off x="229154" y="859804"/>
            <a:ext cx="6510338" cy="2312027"/>
            <a:chOff x="229154" y="859804"/>
            <a:chExt cx="6510338" cy="2312027"/>
          </a:xfrm>
        </p:grpSpPr>
        <p:pic>
          <p:nvPicPr>
            <p:cNvPr id="8" name="Picture 7">
              <a:extLst>
                <a:ext uri="{FF2B5EF4-FFF2-40B4-BE49-F238E27FC236}">
                  <a16:creationId xmlns:a16="http://schemas.microsoft.com/office/drawing/2014/main" id="{B6F89E11-7F47-4262-A926-955C8E5EFB2D}"/>
                </a:ext>
              </a:extLst>
            </p:cNvPr>
            <p:cNvPicPr>
              <a:picLocks noChangeAspect="1"/>
            </p:cNvPicPr>
            <p:nvPr/>
          </p:nvPicPr>
          <p:blipFill>
            <a:blip r:embed="rId3"/>
            <a:stretch>
              <a:fillRect/>
            </a:stretch>
          </p:blipFill>
          <p:spPr>
            <a:xfrm>
              <a:off x="229154" y="859804"/>
              <a:ext cx="6510338" cy="2312027"/>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9" name="Oval 8">
              <a:extLst>
                <a:ext uri="{FF2B5EF4-FFF2-40B4-BE49-F238E27FC236}">
                  <a16:creationId xmlns:a16="http://schemas.microsoft.com/office/drawing/2014/main" id="{3CC8DC7A-42C0-4099-B787-05BA61B4B5AB}"/>
                </a:ext>
              </a:extLst>
            </p:cNvPr>
            <p:cNvSpPr/>
            <p:nvPr/>
          </p:nvSpPr>
          <p:spPr>
            <a:xfrm>
              <a:off x="923925" y="2657475"/>
              <a:ext cx="504825" cy="238125"/>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grpSp>
      <p:pic>
        <p:nvPicPr>
          <p:cNvPr id="6" name="Content Placeholder 5">
            <a:extLst>
              <a:ext uri="{FF2B5EF4-FFF2-40B4-BE49-F238E27FC236}">
                <a16:creationId xmlns:a16="http://schemas.microsoft.com/office/drawing/2014/main" id="{D4DC0849-743C-40C3-B81F-31A78AB03847}"/>
              </a:ext>
            </a:extLst>
          </p:cNvPr>
          <p:cNvPicPr>
            <a:picLocks noGrp="1" noChangeAspect="1"/>
          </p:cNvPicPr>
          <p:nvPr>
            <p:ph sz="quarter" idx="15"/>
          </p:nvPr>
        </p:nvPicPr>
        <p:blipFill>
          <a:blip r:embed="rId4"/>
          <a:stretch>
            <a:fillRect/>
          </a:stretch>
        </p:blipFill>
        <p:spPr>
          <a:xfrm>
            <a:off x="229154" y="3356480"/>
            <a:ext cx="6149231" cy="2673579"/>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10" name="Arrow: Right 9">
            <a:extLst>
              <a:ext uri="{FF2B5EF4-FFF2-40B4-BE49-F238E27FC236}">
                <a16:creationId xmlns:a16="http://schemas.microsoft.com/office/drawing/2014/main" id="{2BD70F67-6B0F-4069-B873-27D94B24996E}"/>
              </a:ext>
            </a:extLst>
          </p:cNvPr>
          <p:cNvSpPr/>
          <p:nvPr/>
        </p:nvSpPr>
        <p:spPr>
          <a:xfrm>
            <a:off x="3629024" y="3683144"/>
            <a:ext cx="537327" cy="11312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Connector 11">
            <a:extLst>
              <a:ext uri="{FF2B5EF4-FFF2-40B4-BE49-F238E27FC236}">
                <a16:creationId xmlns:a16="http://schemas.microsoft.com/office/drawing/2014/main" id="{2669344E-4243-4AEA-A97E-40126B6CA2D1}"/>
              </a:ext>
            </a:extLst>
          </p:cNvPr>
          <p:cNvSpPr/>
          <p:nvPr/>
        </p:nvSpPr>
        <p:spPr>
          <a:xfrm>
            <a:off x="520066" y="2638746"/>
            <a:ext cx="267128" cy="256854"/>
          </a:xfrm>
          <a:prstGeom prst="flowChartConnector">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b="1">
                <a:solidFill>
                  <a:schemeClr val="bg1"/>
                </a:solidFill>
              </a:rPr>
              <a:t>1</a:t>
            </a:r>
          </a:p>
        </p:txBody>
      </p:sp>
      <p:sp>
        <p:nvSpPr>
          <p:cNvPr id="13" name="Flowchart: Connector 12">
            <a:extLst>
              <a:ext uri="{FF2B5EF4-FFF2-40B4-BE49-F238E27FC236}">
                <a16:creationId xmlns:a16="http://schemas.microsoft.com/office/drawing/2014/main" id="{55771362-8A4B-4A1F-8860-E4524F2E0188}"/>
              </a:ext>
            </a:extLst>
          </p:cNvPr>
          <p:cNvSpPr/>
          <p:nvPr/>
        </p:nvSpPr>
        <p:spPr>
          <a:xfrm>
            <a:off x="3361896" y="3611278"/>
            <a:ext cx="267128" cy="256854"/>
          </a:xfrm>
          <a:prstGeom prst="flowChartConnector">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b="1">
                <a:solidFill>
                  <a:schemeClr val="bg1"/>
                </a:solidFill>
              </a:rPr>
              <a:t>2</a:t>
            </a:r>
          </a:p>
        </p:txBody>
      </p:sp>
      <p:grpSp>
        <p:nvGrpSpPr>
          <p:cNvPr id="2" name="Group 1">
            <a:extLst>
              <a:ext uri="{FF2B5EF4-FFF2-40B4-BE49-F238E27FC236}">
                <a16:creationId xmlns:a16="http://schemas.microsoft.com/office/drawing/2014/main" id="{6F0DEA1C-C8EF-4373-B8D4-9255FC92C606}"/>
              </a:ext>
            </a:extLst>
          </p:cNvPr>
          <p:cNvGrpSpPr/>
          <p:nvPr/>
        </p:nvGrpSpPr>
        <p:grpSpPr>
          <a:xfrm>
            <a:off x="8028719" y="1916792"/>
            <a:ext cx="3239356" cy="3225542"/>
            <a:chOff x="8670871" y="2349380"/>
            <a:chExt cx="3239356" cy="3225542"/>
          </a:xfrm>
        </p:grpSpPr>
        <p:pic>
          <p:nvPicPr>
            <p:cNvPr id="7" name="Picture 6">
              <a:extLst>
                <a:ext uri="{FF2B5EF4-FFF2-40B4-BE49-F238E27FC236}">
                  <a16:creationId xmlns:a16="http://schemas.microsoft.com/office/drawing/2014/main" id="{E8CA7746-47C1-4EC7-BFEF-874C991402EA}"/>
                </a:ext>
              </a:extLst>
            </p:cNvPr>
            <p:cNvPicPr>
              <a:picLocks noChangeAspect="1"/>
            </p:cNvPicPr>
            <p:nvPr/>
          </p:nvPicPr>
          <p:blipFill>
            <a:blip r:embed="rId5"/>
            <a:stretch>
              <a:fillRect/>
            </a:stretch>
          </p:blipFill>
          <p:spPr>
            <a:xfrm>
              <a:off x="8670871" y="2349380"/>
              <a:ext cx="3239356" cy="3225542"/>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14" name="Flowchart: Connector 13">
              <a:extLst>
                <a:ext uri="{FF2B5EF4-FFF2-40B4-BE49-F238E27FC236}">
                  <a16:creationId xmlns:a16="http://schemas.microsoft.com/office/drawing/2014/main" id="{7317B75B-5045-4152-B4C7-7DEBB218A07E}"/>
                </a:ext>
              </a:extLst>
            </p:cNvPr>
            <p:cNvSpPr/>
            <p:nvPr/>
          </p:nvSpPr>
          <p:spPr>
            <a:xfrm>
              <a:off x="9136361" y="4647233"/>
              <a:ext cx="267128" cy="256854"/>
            </a:xfrm>
            <a:prstGeom prst="flowChartConnector">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b="1">
                  <a:solidFill>
                    <a:schemeClr val="bg1"/>
                  </a:solidFill>
                </a:rPr>
                <a:t>3</a:t>
              </a:r>
            </a:p>
          </p:txBody>
        </p:sp>
      </p:grpSp>
    </p:spTree>
    <p:extLst>
      <p:ext uri="{BB962C8B-B14F-4D97-AF65-F5344CB8AC3E}">
        <p14:creationId xmlns:p14="http://schemas.microsoft.com/office/powerpoint/2010/main" val="24762041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F8BABAD9-BB32-492D-B31F-87BB92048810}"/>
              </a:ext>
            </a:extLst>
          </p:cNvPr>
          <p:cNvPicPr>
            <a:picLocks noGrp="1" noChangeAspect="1"/>
          </p:cNvPicPr>
          <p:nvPr>
            <p:ph sz="quarter" idx="15"/>
          </p:nvPr>
        </p:nvPicPr>
        <p:blipFill>
          <a:blip r:embed="rId3"/>
          <a:stretch>
            <a:fillRect/>
          </a:stretch>
        </p:blipFill>
        <p:spPr>
          <a:xfrm>
            <a:off x="426230" y="803072"/>
            <a:ext cx="4166070" cy="2338913"/>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3" name="Slide Number Placeholder 2">
            <a:extLst>
              <a:ext uri="{FF2B5EF4-FFF2-40B4-BE49-F238E27FC236}">
                <a16:creationId xmlns:a16="http://schemas.microsoft.com/office/drawing/2014/main" id="{B07694E3-8107-4FD2-B19C-635311B8EA46}"/>
              </a:ext>
            </a:extLst>
          </p:cNvPr>
          <p:cNvSpPr>
            <a:spLocks noGrp="1"/>
          </p:cNvSpPr>
          <p:nvPr>
            <p:ph type="sldNum" sz="quarter" idx="17"/>
          </p:nvPr>
        </p:nvSpPr>
        <p:spPr/>
        <p:txBody>
          <a:bodyPr/>
          <a:lstStyle/>
          <a:p>
            <a:fld id="{58AE716E-68DD-2249-A7FA-8AEF0B14DF81}" type="slidenum">
              <a:rPr lang="en-US" sz="1200" smtClean="0">
                <a:latin typeface="+mn-lt"/>
              </a:rPr>
              <a:pPr/>
              <a:t>49</a:t>
            </a:fld>
            <a:endParaRPr lang="en-US" sz="1200">
              <a:latin typeface="+mn-lt"/>
            </a:endParaRPr>
          </a:p>
        </p:txBody>
      </p:sp>
      <p:sp>
        <p:nvSpPr>
          <p:cNvPr id="5" name="Title 4">
            <a:extLst>
              <a:ext uri="{FF2B5EF4-FFF2-40B4-BE49-F238E27FC236}">
                <a16:creationId xmlns:a16="http://schemas.microsoft.com/office/drawing/2014/main" id="{C646B1D4-F283-4C0C-BD3D-26B5F438748C}"/>
              </a:ext>
            </a:extLst>
          </p:cNvPr>
          <p:cNvSpPr>
            <a:spLocks noGrp="1"/>
          </p:cNvSpPr>
          <p:nvPr>
            <p:ph type="title"/>
          </p:nvPr>
        </p:nvSpPr>
        <p:spPr>
          <a:xfrm>
            <a:off x="274320" y="65597"/>
            <a:ext cx="11769634" cy="518012"/>
          </a:xfrm>
        </p:spPr>
        <p:txBody>
          <a:bodyPr>
            <a:noAutofit/>
          </a:bodyPr>
          <a:lstStyle/>
          <a:p>
            <a:r>
              <a:rPr lang="en-US" sz="3600">
                <a:latin typeface="+mn-lt"/>
              </a:rPr>
              <a:t>How Reviewers Approve Items Submitted to a Shared Library</a:t>
            </a:r>
          </a:p>
        </p:txBody>
      </p:sp>
      <p:sp>
        <p:nvSpPr>
          <p:cNvPr id="14" name="Flowchart: Connector 13">
            <a:extLst>
              <a:ext uri="{FF2B5EF4-FFF2-40B4-BE49-F238E27FC236}">
                <a16:creationId xmlns:a16="http://schemas.microsoft.com/office/drawing/2014/main" id="{12EEAEF7-B309-462D-8DD1-752C62209678}"/>
              </a:ext>
            </a:extLst>
          </p:cNvPr>
          <p:cNvSpPr/>
          <p:nvPr/>
        </p:nvSpPr>
        <p:spPr>
          <a:xfrm>
            <a:off x="666323" y="2462887"/>
            <a:ext cx="267128" cy="256854"/>
          </a:xfrm>
          <a:prstGeom prst="flowChartConnector">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b="1">
                <a:solidFill>
                  <a:schemeClr val="bg1"/>
                </a:solidFill>
              </a:rPr>
              <a:t>1</a:t>
            </a:r>
          </a:p>
        </p:txBody>
      </p:sp>
      <p:grpSp>
        <p:nvGrpSpPr>
          <p:cNvPr id="21" name="Group 20">
            <a:extLst>
              <a:ext uri="{FF2B5EF4-FFF2-40B4-BE49-F238E27FC236}">
                <a16:creationId xmlns:a16="http://schemas.microsoft.com/office/drawing/2014/main" id="{0CCD341F-DCC2-486B-81E7-10083EA7882B}"/>
              </a:ext>
            </a:extLst>
          </p:cNvPr>
          <p:cNvGrpSpPr/>
          <p:nvPr/>
        </p:nvGrpSpPr>
        <p:grpSpPr>
          <a:xfrm>
            <a:off x="1924580" y="3007424"/>
            <a:ext cx="5248847" cy="2783217"/>
            <a:chOff x="1857335" y="2324407"/>
            <a:chExt cx="5248847" cy="2783217"/>
          </a:xfrm>
        </p:grpSpPr>
        <p:pic>
          <p:nvPicPr>
            <p:cNvPr id="12" name="Picture 11">
              <a:extLst>
                <a:ext uri="{FF2B5EF4-FFF2-40B4-BE49-F238E27FC236}">
                  <a16:creationId xmlns:a16="http://schemas.microsoft.com/office/drawing/2014/main" id="{348AADCF-90AF-409B-9157-B7F4C1A416DD}"/>
                </a:ext>
              </a:extLst>
            </p:cNvPr>
            <p:cNvPicPr>
              <a:picLocks noChangeAspect="1"/>
            </p:cNvPicPr>
            <p:nvPr/>
          </p:nvPicPr>
          <p:blipFill>
            <a:blip r:embed="rId4"/>
            <a:stretch>
              <a:fillRect/>
            </a:stretch>
          </p:blipFill>
          <p:spPr>
            <a:xfrm>
              <a:off x="1857335" y="2324407"/>
              <a:ext cx="5248847" cy="2783217"/>
            </a:xfrm>
            <a:prstGeom prst="rect">
              <a:avLst/>
            </a:prstGeom>
            <a:ln>
              <a:solidFill>
                <a:schemeClr val="bg1">
                  <a:lumMod val="75000"/>
                </a:schemeClr>
              </a:solidFill>
            </a:ln>
            <a:effectLst>
              <a:outerShdw blurRad="292100" dist="139700" dir="2700000" algn="tl" rotWithShape="0">
                <a:srgbClr val="333333">
                  <a:alpha val="65000"/>
                </a:srgbClr>
              </a:outerShdw>
            </a:effectLst>
          </p:spPr>
        </p:pic>
        <p:grpSp>
          <p:nvGrpSpPr>
            <p:cNvPr id="20" name="Group 19">
              <a:extLst>
                <a:ext uri="{FF2B5EF4-FFF2-40B4-BE49-F238E27FC236}">
                  <a16:creationId xmlns:a16="http://schemas.microsoft.com/office/drawing/2014/main" id="{2B0B3423-23A7-4AD8-9194-92709A5767F2}"/>
                </a:ext>
              </a:extLst>
            </p:cNvPr>
            <p:cNvGrpSpPr/>
            <p:nvPr/>
          </p:nvGrpSpPr>
          <p:grpSpPr>
            <a:xfrm>
              <a:off x="2058904" y="2763647"/>
              <a:ext cx="814924" cy="2155341"/>
              <a:chOff x="2621357" y="2038760"/>
              <a:chExt cx="667124" cy="1557232"/>
            </a:xfrm>
          </p:grpSpPr>
          <p:sp>
            <p:nvSpPr>
              <p:cNvPr id="10" name="Oval 9">
                <a:extLst>
                  <a:ext uri="{FF2B5EF4-FFF2-40B4-BE49-F238E27FC236}">
                    <a16:creationId xmlns:a16="http://schemas.microsoft.com/office/drawing/2014/main" id="{458BDC34-7D3E-4B33-B931-582C58DCBB2A}"/>
                  </a:ext>
                </a:extLst>
              </p:cNvPr>
              <p:cNvSpPr/>
              <p:nvPr/>
            </p:nvSpPr>
            <p:spPr>
              <a:xfrm>
                <a:off x="2812231" y="2433942"/>
                <a:ext cx="476250" cy="116205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15" name="Flowchart: Connector 14">
                <a:extLst>
                  <a:ext uri="{FF2B5EF4-FFF2-40B4-BE49-F238E27FC236}">
                    <a16:creationId xmlns:a16="http://schemas.microsoft.com/office/drawing/2014/main" id="{6B71DEDC-1ADD-4F1E-8F6E-65AE67721279}"/>
                  </a:ext>
                </a:extLst>
              </p:cNvPr>
              <p:cNvSpPr/>
              <p:nvPr/>
            </p:nvSpPr>
            <p:spPr>
              <a:xfrm>
                <a:off x="2621357" y="2038760"/>
                <a:ext cx="267128" cy="256854"/>
              </a:xfrm>
              <a:prstGeom prst="flowChartConnector">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b="1">
                    <a:solidFill>
                      <a:schemeClr val="bg1"/>
                    </a:solidFill>
                  </a:rPr>
                  <a:t>2</a:t>
                </a:r>
              </a:p>
            </p:txBody>
          </p:sp>
        </p:grpSp>
        <p:sp>
          <p:nvSpPr>
            <p:cNvPr id="13" name="Oval 12">
              <a:extLst>
                <a:ext uri="{FF2B5EF4-FFF2-40B4-BE49-F238E27FC236}">
                  <a16:creationId xmlns:a16="http://schemas.microsoft.com/office/drawing/2014/main" id="{C3590412-38B3-4C1B-A63E-FA9991F2F000}"/>
                </a:ext>
              </a:extLst>
            </p:cNvPr>
            <p:cNvSpPr/>
            <p:nvPr/>
          </p:nvSpPr>
          <p:spPr>
            <a:xfrm>
              <a:off x="6494182" y="3429000"/>
              <a:ext cx="581761" cy="148998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grpSp>
      <p:grpSp>
        <p:nvGrpSpPr>
          <p:cNvPr id="18" name="Group 17">
            <a:extLst>
              <a:ext uri="{FF2B5EF4-FFF2-40B4-BE49-F238E27FC236}">
                <a16:creationId xmlns:a16="http://schemas.microsoft.com/office/drawing/2014/main" id="{E4E70851-479F-4FBF-913C-D2CC7AD00022}"/>
              </a:ext>
            </a:extLst>
          </p:cNvPr>
          <p:cNvGrpSpPr/>
          <p:nvPr/>
        </p:nvGrpSpPr>
        <p:grpSpPr>
          <a:xfrm>
            <a:off x="6037901" y="948535"/>
            <a:ext cx="3159260" cy="2480465"/>
            <a:chOff x="8051665" y="2204014"/>
            <a:chExt cx="3159260" cy="2480465"/>
          </a:xfrm>
        </p:grpSpPr>
        <p:pic>
          <p:nvPicPr>
            <p:cNvPr id="8" name="Picture 7">
              <a:extLst>
                <a:ext uri="{FF2B5EF4-FFF2-40B4-BE49-F238E27FC236}">
                  <a16:creationId xmlns:a16="http://schemas.microsoft.com/office/drawing/2014/main" id="{A4D2DB67-4BE6-4E94-829C-7C8B3D7C6D76}"/>
                </a:ext>
              </a:extLst>
            </p:cNvPr>
            <p:cNvPicPr>
              <a:picLocks noChangeAspect="1"/>
            </p:cNvPicPr>
            <p:nvPr/>
          </p:nvPicPr>
          <p:blipFill>
            <a:blip r:embed="rId5"/>
            <a:stretch>
              <a:fillRect/>
            </a:stretch>
          </p:blipFill>
          <p:spPr>
            <a:xfrm>
              <a:off x="8051665" y="2204014"/>
              <a:ext cx="3159260" cy="2449972"/>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16" name="Flowchart: Connector 15">
              <a:extLst>
                <a:ext uri="{FF2B5EF4-FFF2-40B4-BE49-F238E27FC236}">
                  <a16:creationId xmlns:a16="http://schemas.microsoft.com/office/drawing/2014/main" id="{BDD2FE65-D957-468B-9B58-E7C5A2B72A28}"/>
                </a:ext>
              </a:extLst>
            </p:cNvPr>
            <p:cNvSpPr/>
            <p:nvPr/>
          </p:nvSpPr>
          <p:spPr>
            <a:xfrm>
              <a:off x="9315236" y="4427625"/>
              <a:ext cx="267128" cy="256854"/>
            </a:xfrm>
            <a:prstGeom prst="flowChartConnector">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b="1">
                  <a:solidFill>
                    <a:schemeClr val="bg1"/>
                  </a:solidFill>
                </a:rPr>
                <a:t>3</a:t>
              </a:r>
            </a:p>
          </p:txBody>
        </p:sp>
      </p:grpSp>
      <p:pic>
        <p:nvPicPr>
          <p:cNvPr id="23" name="Picture 22">
            <a:extLst>
              <a:ext uri="{FF2B5EF4-FFF2-40B4-BE49-F238E27FC236}">
                <a16:creationId xmlns:a16="http://schemas.microsoft.com/office/drawing/2014/main" id="{692F92E4-E6EB-44C1-88F1-7696A7735C9C}"/>
              </a:ext>
            </a:extLst>
          </p:cNvPr>
          <p:cNvPicPr>
            <a:picLocks noChangeAspect="1"/>
          </p:cNvPicPr>
          <p:nvPr/>
        </p:nvPicPr>
        <p:blipFill>
          <a:blip r:embed="rId6"/>
          <a:stretch>
            <a:fillRect/>
          </a:stretch>
        </p:blipFill>
        <p:spPr>
          <a:xfrm>
            <a:off x="8308953" y="2790833"/>
            <a:ext cx="3270723" cy="2608724"/>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19" name="Flowchart: Connector 18">
            <a:extLst>
              <a:ext uri="{FF2B5EF4-FFF2-40B4-BE49-F238E27FC236}">
                <a16:creationId xmlns:a16="http://schemas.microsoft.com/office/drawing/2014/main" id="{C239BA93-78FB-4843-A0FE-944A04D70F99}"/>
              </a:ext>
            </a:extLst>
          </p:cNvPr>
          <p:cNvSpPr/>
          <p:nvPr/>
        </p:nvSpPr>
        <p:spPr>
          <a:xfrm>
            <a:off x="10587207" y="4580903"/>
            <a:ext cx="206574" cy="216914"/>
          </a:xfrm>
          <a:prstGeom prst="flowChartConnector">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b="1">
                <a:solidFill>
                  <a:schemeClr val="bg1"/>
                </a:solidFill>
              </a:rPr>
              <a:t>4</a:t>
            </a:r>
          </a:p>
        </p:txBody>
      </p:sp>
    </p:spTree>
    <p:extLst>
      <p:ext uri="{BB962C8B-B14F-4D97-AF65-F5344CB8AC3E}">
        <p14:creationId xmlns:p14="http://schemas.microsoft.com/office/powerpoint/2010/main" val="34475140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A screenshot of a cell phone&#10;&#10;Description automatically generated">
            <a:extLst>
              <a:ext uri="{FF2B5EF4-FFF2-40B4-BE49-F238E27FC236}">
                <a16:creationId xmlns:a16="http://schemas.microsoft.com/office/drawing/2014/main" id="{6AB8635C-F523-47B0-BF60-0BEC8D8C5934}"/>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132276" y="1472708"/>
            <a:ext cx="4218798" cy="4023709"/>
          </a:xfrm>
        </p:spPr>
      </p:pic>
      <p:sp>
        <p:nvSpPr>
          <p:cNvPr id="7" name="Content Placeholder 6">
            <a:extLst>
              <a:ext uri="{FF2B5EF4-FFF2-40B4-BE49-F238E27FC236}">
                <a16:creationId xmlns:a16="http://schemas.microsoft.com/office/drawing/2014/main" id="{17A50AA4-907C-45F2-B6D9-11DF6591B524}"/>
              </a:ext>
            </a:extLst>
          </p:cNvPr>
          <p:cNvSpPr>
            <a:spLocks noGrp="1"/>
          </p:cNvSpPr>
          <p:nvPr>
            <p:ph sz="half" idx="2"/>
          </p:nvPr>
        </p:nvSpPr>
        <p:spPr/>
        <p:txBody>
          <a:bodyPr/>
          <a:lstStyle/>
          <a:p>
            <a:r>
              <a:rPr lang="en-US">
                <a:solidFill>
                  <a:schemeClr val="tx1">
                    <a:lumMod val="50000"/>
                  </a:schemeClr>
                </a:solidFill>
              </a:rPr>
              <a:t>The system has an authentication process that triggers when you log in from a different device or browser, or after clearing your browser’s cache.</a:t>
            </a:r>
          </a:p>
          <a:p>
            <a:r>
              <a:rPr lang="en-US">
                <a:solidFill>
                  <a:schemeClr val="tx1">
                    <a:lumMod val="50000"/>
                  </a:schemeClr>
                </a:solidFill>
              </a:rPr>
              <a:t>If you see this screen, an email containing the code will be in your inbox.</a:t>
            </a:r>
          </a:p>
          <a:p>
            <a:r>
              <a:rPr lang="en-US">
                <a:solidFill>
                  <a:schemeClr val="tx1">
                    <a:lumMod val="50000"/>
                  </a:schemeClr>
                </a:solidFill>
              </a:rPr>
              <a:t>Enter the code and click </a:t>
            </a:r>
            <a:r>
              <a:rPr lang="en-US" b="1">
                <a:solidFill>
                  <a:schemeClr val="tx1">
                    <a:lumMod val="50000"/>
                  </a:schemeClr>
                </a:solidFill>
              </a:rPr>
              <a:t>Submit.</a:t>
            </a:r>
          </a:p>
          <a:p>
            <a:r>
              <a:rPr lang="en-US">
                <a:solidFill>
                  <a:schemeClr val="tx1">
                    <a:lumMod val="50000"/>
                  </a:schemeClr>
                </a:solidFill>
              </a:rPr>
              <a:t>If you need the code resent, click </a:t>
            </a:r>
            <a:r>
              <a:rPr lang="en-US" b="1">
                <a:solidFill>
                  <a:schemeClr val="tx1">
                    <a:lumMod val="50000"/>
                  </a:schemeClr>
                </a:solidFill>
              </a:rPr>
              <a:t>Resend Code.</a:t>
            </a:r>
          </a:p>
        </p:txBody>
      </p:sp>
      <p:sp>
        <p:nvSpPr>
          <p:cNvPr id="3" name="Slide Number Placeholder 2">
            <a:extLst>
              <a:ext uri="{FF2B5EF4-FFF2-40B4-BE49-F238E27FC236}">
                <a16:creationId xmlns:a16="http://schemas.microsoft.com/office/drawing/2014/main" id="{D879E697-0A38-472D-912E-167B441FCAB0}"/>
              </a:ext>
            </a:extLst>
          </p:cNvPr>
          <p:cNvSpPr>
            <a:spLocks noGrp="1"/>
          </p:cNvSpPr>
          <p:nvPr>
            <p:ph type="sldNum" sz="quarter" idx="17"/>
          </p:nvPr>
        </p:nvSpPr>
        <p:spPr/>
        <p:txBody>
          <a:bodyPr/>
          <a:lstStyle/>
          <a:p>
            <a:fld id="{58AE716E-68DD-2249-A7FA-8AEF0B14DF81}" type="slidenum">
              <a:rPr lang="en-US" sz="1200" smtClean="0">
                <a:latin typeface="+mn-lt"/>
              </a:rPr>
              <a:pPr/>
              <a:t>5</a:t>
            </a:fld>
            <a:endParaRPr lang="en-US" sz="1200">
              <a:latin typeface="+mn-lt"/>
            </a:endParaRPr>
          </a:p>
        </p:txBody>
      </p:sp>
      <p:sp>
        <p:nvSpPr>
          <p:cNvPr id="5" name="Title 4">
            <a:extLst>
              <a:ext uri="{FF2B5EF4-FFF2-40B4-BE49-F238E27FC236}">
                <a16:creationId xmlns:a16="http://schemas.microsoft.com/office/drawing/2014/main" id="{ECE4A7F0-A8EB-4C49-91A5-BFE6E7E4E7CF}"/>
              </a:ext>
            </a:extLst>
          </p:cNvPr>
          <p:cNvSpPr>
            <a:spLocks noGrp="1"/>
          </p:cNvSpPr>
          <p:nvPr>
            <p:ph type="title"/>
          </p:nvPr>
        </p:nvSpPr>
        <p:spPr/>
        <p:txBody>
          <a:bodyPr>
            <a:noAutofit/>
          </a:bodyPr>
          <a:lstStyle/>
          <a:p>
            <a:r>
              <a:rPr lang="en-US" sz="3600">
                <a:latin typeface="+mn-lt"/>
              </a:rPr>
              <a:t>Logging in to Checkpoint (continued)</a:t>
            </a:r>
          </a:p>
        </p:txBody>
      </p:sp>
    </p:spTree>
    <p:extLst>
      <p:ext uri="{BB962C8B-B14F-4D97-AF65-F5344CB8AC3E}">
        <p14:creationId xmlns:p14="http://schemas.microsoft.com/office/powerpoint/2010/main" val="361032371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5"/>
          </p:nvPr>
        </p:nvSpPr>
        <p:spPr>
          <a:xfrm>
            <a:off x="457200" y="980024"/>
            <a:ext cx="6294329" cy="2164010"/>
          </a:xfrm>
        </p:spPr>
        <p:txBody>
          <a:bodyPr>
            <a:normAutofit/>
          </a:bodyPr>
          <a:lstStyle/>
          <a:p>
            <a:pPr marL="0" indent="0">
              <a:buNone/>
            </a:pPr>
            <a:r>
              <a:rPr lang="en-US" sz="2600" dirty="0"/>
              <a:t>For more information about the Checkpoint System, please refer to the following resources on the Smarter Balanced, HSA Science, and EOC pages of the HSAP portal.</a:t>
            </a:r>
          </a:p>
          <a:p>
            <a:pPr marL="0" indent="0">
              <a:buNone/>
            </a:pPr>
            <a:endParaRPr lang="en-US" sz="2600" dirty="0"/>
          </a:p>
          <a:p>
            <a:pPr marL="0" indent="0">
              <a:buNone/>
            </a:pPr>
            <a:endParaRPr lang="en-US" dirty="0"/>
          </a:p>
        </p:txBody>
      </p:sp>
      <p:sp>
        <p:nvSpPr>
          <p:cNvPr id="3" name="Slide Number Placeholder 2"/>
          <p:cNvSpPr>
            <a:spLocks noGrp="1"/>
          </p:cNvSpPr>
          <p:nvPr>
            <p:ph type="sldNum" sz="quarter" idx="17"/>
          </p:nvPr>
        </p:nvSpPr>
        <p:spPr/>
        <p:txBody>
          <a:bodyPr/>
          <a:lstStyle/>
          <a:p>
            <a:fld id="{58AE716E-68DD-2249-A7FA-8AEF0B14DF81}" type="slidenum">
              <a:rPr lang="en-US" smtClean="0"/>
              <a:pPr/>
              <a:t>50</a:t>
            </a:fld>
            <a:endParaRPr lang="en-US"/>
          </a:p>
        </p:txBody>
      </p:sp>
      <p:sp>
        <p:nvSpPr>
          <p:cNvPr id="5" name="Title 4"/>
          <p:cNvSpPr>
            <a:spLocks noGrp="1"/>
          </p:cNvSpPr>
          <p:nvPr>
            <p:ph type="title"/>
          </p:nvPr>
        </p:nvSpPr>
        <p:spPr/>
        <p:txBody>
          <a:bodyPr/>
          <a:lstStyle/>
          <a:p>
            <a:r>
              <a:rPr lang="en-US" dirty="0"/>
              <a:t>Checkpoint Resources</a:t>
            </a:r>
          </a:p>
        </p:txBody>
      </p:sp>
      <p:sp>
        <p:nvSpPr>
          <p:cNvPr id="7" name="TextBox 6"/>
          <p:cNvSpPr txBox="1"/>
          <p:nvPr/>
        </p:nvSpPr>
        <p:spPr>
          <a:xfrm>
            <a:off x="7111025" y="980023"/>
            <a:ext cx="4684734" cy="4985980"/>
          </a:xfrm>
          <a:prstGeom prst="rect">
            <a:avLst/>
          </a:prstGeom>
          <a:noFill/>
        </p:spPr>
        <p:txBody>
          <a:bodyPr wrap="square" rtlCol="0">
            <a:spAutoFit/>
          </a:bodyPr>
          <a:lstStyle/>
          <a:p>
            <a:r>
              <a:rPr lang="en-US" sz="2000" b="1" dirty="0">
                <a:hlinkClick r:id="rId3"/>
              </a:rPr>
              <a:t>Checkpoint Mini Modules</a:t>
            </a:r>
            <a:r>
              <a:rPr lang="en-US" sz="2000" b="1" dirty="0"/>
              <a:t>:</a:t>
            </a:r>
          </a:p>
          <a:p>
            <a:endParaRPr lang="en-US" sz="2000" b="1" dirty="0"/>
          </a:p>
          <a:p>
            <a:pPr marL="285750" lvl="0" indent="-285750">
              <a:buFont typeface="Arial" panose="020B0604020202020204" pitchFamily="34" charset="0"/>
              <a:buChar char="•"/>
            </a:pPr>
            <a:r>
              <a:rPr lang="en-US" sz="2000" dirty="0"/>
              <a:t>How Tests Created in Checkpoint Are Reported</a:t>
            </a:r>
          </a:p>
          <a:p>
            <a:pPr marL="285750" lvl="0" indent="-285750">
              <a:buFont typeface="Arial" panose="020B0604020202020204" pitchFamily="34" charset="0"/>
              <a:buChar char="•"/>
            </a:pPr>
            <a:r>
              <a:rPr lang="en-US" sz="2000" dirty="0"/>
              <a:t>How to Add Checkpoint Users to Review Groups</a:t>
            </a:r>
          </a:p>
          <a:p>
            <a:pPr marL="285750" lvl="0" indent="-285750">
              <a:buFont typeface="Arial" panose="020B0604020202020204" pitchFamily="34" charset="0"/>
              <a:buChar char="•"/>
            </a:pPr>
            <a:r>
              <a:rPr lang="en-US" sz="2000" dirty="0"/>
              <a:t>How to Add Images to Items</a:t>
            </a:r>
          </a:p>
          <a:p>
            <a:pPr marL="285750" lvl="0" indent="-285750">
              <a:buFont typeface="Arial" panose="020B0604020202020204" pitchFamily="34" charset="0"/>
              <a:buChar char="•"/>
            </a:pPr>
            <a:r>
              <a:rPr lang="en-US" sz="2000" dirty="0"/>
              <a:t>How to Align Items to Standards</a:t>
            </a:r>
          </a:p>
          <a:p>
            <a:pPr marL="285750" lvl="0" indent="-285750">
              <a:buFont typeface="Arial" panose="020B0604020202020204" pitchFamily="34" charset="0"/>
              <a:buChar char="•"/>
            </a:pPr>
            <a:r>
              <a:rPr lang="en-US" sz="2000" dirty="0"/>
              <a:t>How to Filter and Search for Items</a:t>
            </a:r>
          </a:p>
          <a:p>
            <a:pPr marL="285750" lvl="0" indent="-285750">
              <a:buFont typeface="Arial" panose="020B0604020202020204" pitchFamily="34" charset="0"/>
              <a:buChar char="•"/>
            </a:pPr>
            <a:r>
              <a:rPr lang="en-US" sz="2000" dirty="0"/>
              <a:t>How to Publish Tests in Checkpoint</a:t>
            </a:r>
          </a:p>
          <a:p>
            <a:pPr marL="285750" lvl="0" indent="-285750">
              <a:buFont typeface="Arial" panose="020B0604020202020204" pitchFamily="34" charset="0"/>
              <a:buChar char="•"/>
            </a:pPr>
            <a:r>
              <a:rPr lang="en-US" sz="2000" dirty="0"/>
              <a:t>How to Start a Teacher-Authored Test in TDS</a:t>
            </a:r>
          </a:p>
          <a:p>
            <a:pPr marL="285750" lvl="0" indent="-285750">
              <a:buFont typeface="Arial" panose="020B0604020202020204" pitchFamily="34" charset="0"/>
              <a:buChar char="•"/>
            </a:pPr>
            <a:r>
              <a:rPr lang="en-US" sz="2000" dirty="0"/>
              <a:t>How to Submit an Item for Review</a:t>
            </a:r>
          </a:p>
          <a:p>
            <a:pPr marL="285750" lvl="0" indent="-285750">
              <a:buFont typeface="Arial" panose="020B0604020202020204" pitchFamily="34" charset="0"/>
              <a:buChar char="•"/>
            </a:pPr>
            <a:r>
              <a:rPr lang="en-US" sz="2000" dirty="0"/>
              <a:t>How to Understand Status</a:t>
            </a:r>
          </a:p>
          <a:p>
            <a:pPr marL="285750" lvl="0" indent="-285750">
              <a:buFont typeface="Arial" panose="020B0604020202020204" pitchFamily="34" charset="0"/>
              <a:buChar char="•"/>
            </a:pPr>
            <a:r>
              <a:rPr lang="en-US" sz="2000" dirty="0"/>
              <a:t>How to Write an Item in Checkpoint</a:t>
            </a:r>
          </a:p>
          <a:p>
            <a:pPr marL="285750" indent="-285750">
              <a:buFont typeface="Arial" panose="020B0604020202020204" pitchFamily="34" charset="0"/>
              <a:buChar char="•"/>
            </a:pPr>
            <a:endParaRPr lang="en-US" dirty="0"/>
          </a:p>
        </p:txBody>
      </p:sp>
      <p:sp>
        <p:nvSpPr>
          <p:cNvPr id="8" name="TextBox 7"/>
          <p:cNvSpPr txBox="1"/>
          <p:nvPr/>
        </p:nvSpPr>
        <p:spPr>
          <a:xfrm>
            <a:off x="457200" y="3456070"/>
            <a:ext cx="5301642" cy="1846659"/>
          </a:xfrm>
          <a:prstGeom prst="rect">
            <a:avLst/>
          </a:prstGeom>
          <a:noFill/>
        </p:spPr>
        <p:txBody>
          <a:bodyPr wrap="square" rtlCol="0">
            <a:spAutoFit/>
          </a:bodyPr>
          <a:lstStyle/>
          <a:p>
            <a:r>
              <a:rPr lang="en-US" sz="2000" b="1" u="sng" dirty="0"/>
              <a:t>Checkpoint User Guides:</a:t>
            </a:r>
          </a:p>
          <a:p>
            <a:endParaRPr lang="en-US" dirty="0"/>
          </a:p>
          <a:p>
            <a:pPr marL="285750" indent="-285750">
              <a:buFont typeface="Arial" panose="020B0604020202020204" pitchFamily="34" charset="0"/>
              <a:buChar char="•"/>
            </a:pPr>
            <a:r>
              <a:rPr lang="en-US" sz="2000" dirty="0">
                <a:hlinkClick r:id="rId4"/>
              </a:rPr>
              <a:t>Checkpoint User Guide</a:t>
            </a:r>
            <a:endParaRPr lang="en-US" sz="2000" dirty="0"/>
          </a:p>
          <a:p>
            <a:pPr marL="285750" indent="-285750">
              <a:buFont typeface="Arial" panose="020B0604020202020204" pitchFamily="34" charset="0"/>
              <a:buChar char="•"/>
            </a:pPr>
            <a:r>
              <a:rPr lang="en-US" sz="2000" dirty="0">
                <a:hlinkClick r:id="rId5"/>
              </a:rPr>
              <a:t>Quick Guide to Sharing in Checkpoint</a:t>
            </a:r>
            <a:endParaRPr lang="en-US" sz="2000" dirty="0"/>
          </a:p>
          <a:p>
            <a:endParaRPr lang="en-US" dirty="0"/>
          </a:p>
          <a:p>
            <a:endParaRPr lang="en-US" dirty="0"/>
          </a:p>
        </p:txBody>
      </p:sp>
    </p:spTree>
    <p:extLst>
      <p:ext uri="{BB962C8B-B14F-4D97-AF65-F5344CB8AC3E}">
        <p14:creationId xmlns:p14="http://schemas.microsoft.com/office/powerpoint/2010/main" val="207095637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8E3307F-FB95-475D-B70A-24B17A811221}"/>
              </a:ext>
            </a:extLst>
          </p:cNvPr>
          <p:cNvSpPr>
            <a:spLocks noGrp="1"/>
          </p:cNvSpPr>
          <p:nvPr>
            <p:ph type="sldNum" sz="quarter" idx="17"/>
          </p:nvPr>
        </p:nvSpPr>
        <p:spPr>
          <a:xfrm>
            <a:off x="11281658" y="6414632"/>
            <a:ext cx="625639" cy="278820"/>
          </a:xfrm>
        </p:spPr>
        <p:txBody>
          <a:bodyPr/>
          <a:lstStyle/>
          <a:p>
            <a:fld id="{58AE716E-68DD-2249-A7FA-8AEF0B14DF81}" type="slidenum">
              <a:rPr lang="en-US" sz="1200" smtClean="0">
                <a:latin typeface="+mn-lt"/>
              </a:rPr>
              <a:pPr/>
              <a:t>51</a:t>
            </a:fld>
            <a:endParaRPr lang="en-US" sz="1200">
              <a:latin typeface="+mn-lt"/>
            </a:endParaRPr>
          </a:p>
        </p:txBody>
      </p:sp>
      <p:sp>
        <p:nvSpPr>
          <p:cNvPr id="6" name="Title 5">
            <a:extLst>
              <a:ext uri="{FF2B5EF4-FFF2-40B4-BE49-F238E27FC236}">
                <a16:creationId xmlns:a16="http://schemas.microsoft.com/office/drawing/2014/main" id="{224F2A90-5F7B-4C58-9BFC-4A2F22AA8189}"/>
              </a:ext>
            </a:extLst>
          </p:cNvPr>
          <p:cNvSpPr>
            <a:spLocks noGrp="1"/>
          </p:cNvSpPr>
          <p:nvPr>
            <p:ph type="title"/>
          </p:nvPr>
        </p:nvSpPr>
        <p:spPr/>
        <p:txBody>
          <a:bodyPr>
            <a:noAutofit/>
          </a:bodyPr>
          <a:lstStyle/>
          <a:p>
            <a:r>
              <a:rPr lang="en-US" sz="3600">
                <a:latin typeface="+mn-lt"/>
              </a:rPr>
              <a:t>For More Help</a:t>
            </a:r>
          </a:p>
        </p:txBody>
      </p:sp>
      <p:sp>
        <p:nvSpPr>
          <p:cNvPr id="9" name="Content Placeholder 2">
            <a:extLst>
              <a:ext uri="{FF2B5EF4-FFF2-40B4-BE49-F238E27FC236}">
                <a16:creationId xmlns:a16="http://schemas.microsoft.com/office/drawing/2014/main" id="{0A6787F7-E502-4573-B23F-2DC75AECD543}"/>
              </a:ext>
            </a:extLst>
          </p:cNvPr>
          <p:cNvSpPr txBox="1">
            <a:spLocks/>
          </p:cNvSpPr>
          <p:nvPr/>
        </p:nvSpPr>
        <p:spPr>
          <a:xfrm>
            <a:off x="426230" y="800789"/>
            <a:ext cx="6466939" cy="5196219"/>
          </a:xfrm>
          <a:prstGeom prst="rect">
            <a:avLst/>
          </a:prstGeom>
          <a:ln w="12700">
            <a:solidFill>
              <a:schemeClr val="bg1">
                <a:lumMod val="75000"/>
              </a:schemeClr>
            </a:solidFill>
          </a:ln>
        </p:spPr>
        <p:txBody>
          <a:bodyPr rtlCol="0">
            <a:noAutofit/>
          </a:bodyPr>
          <a:lstStyle>
            <a:lvl1pPr marL="320040" marR="0" indent="-320040" algn="l" defTabSz="685800" rtl="0" eaLnBrk="1" fontAlgn="auto" latinLnBrk="0" hangingPunct="1">
              <a:lnSpc>
                <a:spcPct val="125000"/>
              </a:lnSpc>
              <a:spcBef>
                <a:spcPts val="1800"/>
              </a:spcBef>
              <a:spcAft>
                <a:spcPts val="0"/>
              </a:spcAft>
              <a:buClr>
                <a:schemeClr val="tx1"/>
              </a:buClr>
              <a:buSzPct val="100000"/>
              <a:buFont typeface="Times New Roman" panose="02020603050405020304" pitchFamily="18" charset="0"/>
              <a:buChar char="•"/>
              <a:tabLst/>
              <a:defRPr sz="2200" b="0" i="0" kern="1200">
                <a:solidFill>
                  <a:schemeClr val="tx1"/>
                </a:solidFill>
                <a:latin typeface="+mn-lt"/>
                <a:ea typeface="Calibri"/>
                <a:cs typeface="Calibri"/>
              </a:defRPr>
            </a:lvl1pPr>
            <a:lvl2pPr marL="64008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2pPr>
            <a:lvl3pPr marL="100584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3pPr>
            <a:lvl4pPr marL="1325880" marR="0" indent="-320040" algn="l" defTabSz="685800" rtl="0" eaLnBrk="1" fontAlgn="auto" latinLnBrk="0" hangingPunct="1">
              <a:lnSpc>
                <a:spcPct val="125000"/>
              </a:lnSpc>
              <a:spcBef>
                <a:spcPts val="1800"/>
              </a:spcBef>
              <a:spcAft>
                <a:spcPts val="0"/>
              </a:spcAft>
              <a:buClr>
                <a:schemeClr val="tx1"/>
              </a:buClr>
              <a:buSzPct val="110000"/>
              <a:buFont typeface="Calibri" panose="020F0502020204030204" pitchFamily="34" charset="0"/>
              <a:buChar char="◦"/>
              <a:tabLst/>
              <a:defRPr sz="2200" b="0" i="0" kern="1200">
                <a:solidFill>
                  <a:schemeClr val="tx1"/>
                </a:solidFill>
                <a:latin typeface="+mn-lt"/>
                <a:ea typeface="Calibri"/>
                <a:cs typeface="Calibri"/>
              </a:defRPr>
            </a:lvl4pPr>
            <a:lvl5pPr marL="164592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Times New Roman" panose="02020603050405020304" pitchFamily="18" charset="0"/>
              <a:buNone/>
              <a:defRPr/>
            </a:pPr>
            <a:r>
              <a:rPr lang="en-US" sz="1800" dirty="0">
                <a:solidFill>
                  <a:schemeClr val="tx1">
                    <a:lumMod val="50000"/>
                  </a:schemeClr>
                </a:solidFill>
              </a:rPr>
              <a:t>You can contact the HSAP Help Desk for assistance with any technical issues you encounter. When contacting the HSAP Help Desk, please be ready to provide:</a:t>
            </a:r>
          </a:p>
          <a:p>
            <a:pPr>
              <a:defRPr/>
            </a:pPr>
            <a:r>
              <a:rPr lang="en-US" sz="1800" dirty="0">
                <a:solidFill>
                  <a:schemeClr val="tx1">
                    <a:lumMod val="50000"/>
                  </a:schemeClr>
                </a:solidFill>
              </a:rPr>
              <a:t>Any error messages that are appearing (including codes)</a:t>
            </a:r>
          </a:p>
          <a:p>
            <a:pPr>
              <a:defRPr/>
            </a:pPr>
            <a:r>
              <a:rPr lang="en-US" sz="1800" dirty="0">
                <a:solidFill>
                  <a:schemeClr val="tx1">
                    <a:lumMod val="50000"/>
                  </a:schemeClr>
                </a:solidFill>
              </a:rPr>
              <a:t>Your operating system and browser information</a:t>
            </a:r>
          </a:p>
          <a:p>
            <a:pPr>
              <a:defRPr/>
            </a:pPr>
            <a:r>
              <a:rPr lang="en-US" sz="1800" dirty="0">
                <a:solidFill>
                  <a:schemeClr val="tx1">
                    <a:lumMod val="50000"/>
                  </a:schemeClr>
                </a:solidFill>
              </a:rPr>
              <a:t>Your network configuration information</a:t>
            </a:r>
          </a:p>
          <a:p>
            <a:pPr>
              <a:defRPr/>
            </a:pPr>
            <a:r>
              <a:rPr lang="en-US" sz="1800" dirty="0">
                <a:solidFill>
                  <a:schemeClr val="tx1">
                    <a:lumMod val="50000"/>
                  </a:schemeClr>
                </a:solidFill>
              </a:rPr>
              <a:t>Your contact information for follow-up by phone or email</a:t>
            </a:r>
          </a:p>
          <a:p>
            <a:pPr>
              <a:defRPr/>
            </a:pPr>
            <a:r>
              <a:rPr lang="en-US" sz="1800" dirty="0">
                <a:solidFill>
                  <a:schemeClr val="tx1">
                    <a:lumMod val="50000"/>
                  </a:schemeClr>
                </a:solidFill>
              </a:rPr>
              <a:t>Any other relevant information, such as test names or content areas, student IDs, session IDs, and search criteria</a:t>
            </a:r>
          </a:p>
          <a:p>
            <a:pPr marL="0" indent="0">
              <a:buFont typeface="Times New Roman" panose="02020603050405020304" pitchFamily="18" charset="0"/>
              <a:buNone/>
              <a:defRPr/>
            </a:pPr>
            <a:r>
              <a:rPr lang="en-US" sz="1800" dirty="0">
                <a:solidFill>
                  <a:schemeClr val="tx1">
                    <a:lumMod val="50000"/>
                  </a:schemeClr>
                </a:solidFill>
              </a:rPr>
              <a:t>For test administration or policy issues, please contact your school test coordinator.</a:t>
            </a:r>
            <a:endParaRPr lang="en-US" sz="2000" dirty="0">
              <a:solidFill>
                <a:schemeClr val="tx1">
                  <a:lumMod val="50000"/>
                </a:schemeClr>
              </a:solidFill>
            </a:endParaRPr>
          </a:p>
          <a:p>
            <a:pPr>
              <a:buFont typeface="Arial" panose="020B0604020202020204" pitchFamily="34" charset="0"/>
              <a:buChar char="•"/>
              <a:defRPr/>
            </a:pPr>
            <a:endParaRPr lang="en-US" sz="2800" dirty="0">
              <a:solidFill>
                <a:srgbClr val="FF0000"/>
              </a:solidFill>
            </a:endParaRPr>
          </a:p>
        </p:txBody>
      </p:sp>
      <p:sp>
        <p:nvSpPr>
          <p:cNvPr id="10" name="Content Placeholder 3">
            <a:extLst>
              <a:ext uri="{FF2B5EF4-FFF2-40B4-BE49-F238E27FC236}">
                <a16:creationId xmlns:a16="http://schemas.microsoft.com/office/drawing/2014/main" id="{2E617C49-E0A0-4126-8D2C-E7E3B113853B}"/>
              </a:ext>
            </a:extLst>
          </p:cNvPr>
          <p:cNvSpPr txBox="1">
            <a:spLocks/>
          </p:cNvSpPr>
          <p:nvPr/>
        </p:nvSpPr>
        <p:spPr>
          <a:xfrm>
            <a:off x="7110485" y="799467"/>
            <a:ext cx="4796812" cy="5196219"/>
          </a:xfrm>
          <a:prstGeom prst="rect">
            <a:avLst/>
          </a:prstGeom>
          <a:ln w="12700">
            <a:solidFill>
              <a:schemeClr val="bg1">
                <a:lumMod val="75000"/>
              </a:schemeClr>
            </a:solidFill>
          </a:ln>
        </p:spPr>
        <p:txBody>
          <a:bodyPr/>
          <a:lstStyle>
            <a:lvl1pPr marL="320040" marR="0" indent="-320040" algn="l" defTabSz="685800" rtl="0" eaLnBrk="1" fontAlgn="auto" latinLnBrk="0" hangingPunct="1">
              <a:lnSpc>
                <a:spcPct val="125000"/>
              </a:lnSpc>
              <a:spcBef>
                <a:spcPts val="1800"/>
              </a:spcBef>
              <a:spcAft>
                <a:spcPts val="0"/>
              </a:spcAft>
              <a:buClr>
                <a:schemeClr val="tx1"/>
              </a:buClr>
              <a:buSzPct val="100000"/>
              <a:buFont typeface="Times New Roman" panose="02020603050405020304" pitchFamily="18" charset="0"/>
              <a:buChar char="•"/>
              <a:tabLst/>
              <a:defRPr sz="2200" b="0" i="0" kern="1200">
                <a:solidFill>
                  <a:schemeClr val="tx1"/>
                </a:solidFill>
                <a:latin typeface="+mn-lt"/>
                <a:ea typeface="Calibri"/>
                <a:cs typeface="Calibri"/>
              </a:defRPr>
            </a:lvl1pPr>
            <a:lvl2pPr marL="64008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2pPr>
            <a:lvl3pPr marL="100584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3pPr>
            <a:lvl4pPr marL="1325880" marR="0" indent="-320040" algn="l" defTabSz="685800" rtl="0" eaLnBrk="1" fontAlgn="auto" latinLnBrk="0" hangingPunct="1">
              <a:lnSpc>
                <a:spcPct val="125000"/>
              </a:lnSpc>
              <a:spcBef>
                <a:spcPts val="1800"/>
              </a:spcBef>
              <a:spcAft>
                <a:spcPts val="0"/>
              </a:spcAft>
              <a:buClr>
                <a:schemeClr val="tx1"/>
              </a:buClr>
              <a:buSzPct val="110000"/>
              <a:buFont typeface="Calibri" panose="020F0502020204030204" pitchFamily="34" charset="0"/>
              <a:buChar char="◦"/>
              <a:tabLst/>
              <a:defRPr sz="2200" b="0" i="0" kern="1200">
                <a:solidFill>
                  <a:schemeClr val="tx1"/>
                </a:solidFill>
                <a:latin typeface="+mn-lt"/>
                <a:ea typeface="Calibri"/>
                <a:cs typeface="Calibri"/>
              </a:defRPr>
            </a:lvl4pPr>
            <a:lvl5pPr marL="164592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Times New Roman" panose="02020603050405020304" pitchFamily="18" charset="0"/>
              <a:buNone/>
              <a:defRPr/>
            </a:pPr>
            <a:r>
              <a:rPr lang="en-US" sz="3200" b="1">
                <a:solidFill>
                  <a:schemeClr val="tx1">
                    <a:lumMod val="50000"/>
                  </a:schemeClr>
                </a:solidFill>
              </a:rPr>
              <a:t>Further Information</a:t>
            </a:r>
          </a:p>
          <a:p>
            <a:pPr>
              <a:buFont typeface="Arial" panose="020B0604020202020204" pitchFamily="34" charset="0"/>
              <a:buChar char="•"/>
              <a:defRPr/>
            </a:pPr>
            <a:r>
              <a:rPr lang="en-US"/>
              <a:t>HSAP Portal:  </a:t>
            </a:r>
            <a:r>
              <a:rPr lang="en-US">
                <a:solidFill>
                  <a:schemeClr val="tx2"/>
                </a:solidFill>
                <a:hlinkClick r:id="rId3"/>
              </a:rPr>
              <a:t>https://alohahsap.org/</a:t>
            </a:r>
            <a:r>
              <a:rPr lang="en-US">
                <a:solidFill>
                  <a:schemeClr val="tx2"/>
                </a:solidFill>
              </a:rPr>
              <a:t> </a:t>
            </a:r>
          </a:p>
          <a:p>
            <a:pPr>
              <a:lnSpc>
                <a:spcPct val="100000"/>
              </a:lnSpc>
              <a:spcBef>
                <a:spcPts val="600"/>
              </a:spcBef>
              <a:buFont typeface="Arial" panose="020B0604020202020204" pitchFamily="34" charset="0"/>
              <a:buChar char="•"/>
              <a:defRPr/>
            </a:pPr>
            <a:r>
              <a:rPr lang="en-US">
                <a:solidFill>
                  <a:srgbClr val="FF0000"/>
                </a:solidFill>
              </a:rPr>
              <a:t> </a:t>
            </a:r>
            <a:r>
              <a:rPr lang="en-US"/>
              <a:t>HSAP Help Desk</a:t>
            </a:r>
          </a:p>
          <a:p>
            <a:pPr lvl="1">
              <a:lnSpc>
                <a:spcPct val="100000"/>
              </a:lnSpc>
              <a:spcBef>
                <a:spcPts val="600"/>
              </a:spcBef>
              <a:buFont typeface="Arial" panose="020B0604020202020204" pitchFamily="34" charset="0"/>
              <a:buChar char="•"/>
              <a:defRPr/>
            </a:pPr>
            <a:r>
              <a:rPr lang="en-US"/>
              <a:t>Phone: 1-866-648-3712</a:t>
            </a:r>
          </a:p>
          <a:p>
            <a:pPr lvl="1">
              <a:lnSpc>
                <a:spcPct val="100000"/>
              </a:lnSpc>
              <a:spcBef>
                <a:spcPts val="600"/>
              </a:spcBef>
              <a:buFont typeface="Arial" panose="020B0604020202020204" pitchFamily="34" charset="0"/>
              <a:buChar char="•"/>
              <a:defRPr/>
            </a:pPr>
            <a:r>
              <a:rPr lang="en-US"/>
              <a:t>Email:</a:t>
            </a:r>
          </a:p>
          <a:p>
            <a:pPr marL="320040" lvl="1" indent="0">
              <a:lnSpc>
                <a:spcPct val="100000"/>
              </a:lnSpc>
              <a:spcBef>
                <a:spcPts val="600"/>
              </a:spcBef>
              <a:buNone/>
              <a:defRPr/>
            </a:pPr>
            <a:r>
              <a:rPr lang="en-US" sz="1800" err="1">
                <a:hlinkClick r:id="rId4"/>
              </a:rPr>
              <a:t>hsaphelpdesk@cambiumassessment.com</a:t>
            </a:r>
            <a:endParaRPr lang="en-US" sz="1800"/>
          </a:p>
          <a:p>
            <a:pPr marL="0" indent="0">
              <a:buFont typeface="Times New Roman" panose="02020603050405020304" pitchFamily="18" charset="0"/>
              <a:buNone/>
            </a:pPr>
            <a:r>
              <a:rPr lang="en-US"/>
              <a:t>Thank you!</a:t>
            </a:r>
          </a:p>
        </p:txBody>
      </p:sp>
    </p:spTree>
    <p:extLst>
      <p:ext uri="{BB962C8B-B14F-4D97-AF65-F5344CB8AC3E}">
        <p14:creationId xmlns:p14="http://schemas.microsoft.com/office/powerpoint/2010/main" val="19127897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EE629FA-D61B-45AE-8E1F-C993FF6124CF}"/>
              </a:ext>
            </a:extLst>
          </p:cNvPr>
          <p:cNvSpPr>
            <a:spLocks noGrp="1"/>
          </p:cNvSpPr>
          <p:nvPr>
            <p:ph type="sldNum" sz="quarter" idx="17"/>
          </p:nvPr>
        </p:nvSpPr>
        <p:spPr/>
        <p:txBody>
          <a:bodyPr/>
          <a:lstStyle/>
          <a:p>
            <a:fld id="{58AE716E-68DD-2249-A7FA-8AEF0B14DF81}" type="slidenum">
              <a:rPr lang="en-US" sz="1200" smtClean="0">
                <a:latin typeface="+mn-lt"/>
              </a:rPr>
              <a:pPr/>
              <a:t>6</a:t>
            </a:fld>
            <a:endParaRPr lang="en-US" sz="1200">
              <a:latin typeface="+mn-lt"/>
            </a:endParaRPr>
          </a:p>
        </p:txBody>
      </p:sp>
      <p:sp>
        <p:nvSpPr>
          <p:cNvPr id="5" name="Title 4">
            <a:extLst>
              <a:ext uri="{FF2B5EF4-FFF2-40B4-BE49-F238E27FC236}">
                <a16:creationId xmlns:a16="http://schemas.microsoft.com/office/drawing/2014/main" id="{FE4030CA-891F-4B2E-9991-96A695FD4E21}"/>
              </a:ext>
            </a:extLst>
          </p:cNvPr>
          <p:cNvSpPr>
            <a:spLocks noGrp="1"/>
          </p:cNvSpPr>
          <p:nvPr>
            <p:ph type="title"/>
          </p:nvPr>
        </p:nvSpPr>
        <p:spPr/>
        <p:txBody>
          <a:bodyPr>
            <a:noAutofit/>
          </a:bodyPr>
          <a:lstStyle/>
          <a:p>
            <a:r>
              <a:rPr lang="en-US" sz="3600">
                <a:latin typeface="+mn-lt"/>
              </a:rPr>
              <a:t>Resetting Your Password</a:t>
            </a:r>
          </a:p>
        </p:txBody>
      </p:sp>
      <p:pic>
        <p:nvPicPr>
          <p:cNvPr id="8" name="Content Placeholder 7"/>
          <p:cNvPicPr>
            <a:picLocks noGrp="1" noChangeAspect="1"/>
          </p:cNvPicPr>
          <p:nvPr>
            <p:ph sz="quarter" idx="15"/>
          </p:nvPr>
        </p:nvPicPr>
        <p:blipFill>
          <a:blip r:embed="rId3">
            <a:extLst>
              <a:ext uri="{28A0092B-C50C-407E-A947-70E740481C1C}">
                <a14:useLocalDpi xmlns:a14="http://schemas.microsoft.com/office/drawing/2010/main" val="0"/>
              </a:ext>
            </a:extLst>
          </a:blip>
          <a:stretch>
            <a:fillRect/>
          </a:stretch>
        </p:blipFill>
        <p:spPr>
          <a:xfrm>
            <a:off x="1282506" y="997849"/>
            <a:ext cx="3598413" cy="4926073"/>
          </a:xfr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33356" y="1941167"/>
            <a:ext cx="4937151" cy="3236314"/>
          </a:xfrm>
          <a:prstGeom prst="rect">
            <a:avLst/>
          </a:prstGeom>
        </p:spPr>
      </p:pic>
    </p:spTree>
    <p:extLst>
      <p:ext uri="{BB962C8B-B14F-4D97-AF65-F5344CB8AC3E}">
        <p14:creationId xmlns:p14="http://schemas.microsoft.com/office/powerpoint/2010/main" val="35863237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4CDD8-85CB-4E05-9A80-C4F9314B8F37}"/>
              </a:ext>
            </a:extLst>
          </p:cNvPr>
          <p:cNvSpPr>
            <a:spLocks noGrp="1"/>
          </p:cNvSpPr>
          <p:nvPr>
            <p:ph type="title"/>
          </p:nvPr>
        </p:nvSpPr>
        <p:spPr/>
        <p:txBody>
          <a:bodyPr>
            <a:normAutofit/>
          </a:bodyPr>
          <a:lstStyle/>
          <a:p>
            <a:r>
              <a:rPr lang="en-US" sz="4000" b="1" dirty="0">
                <a:latin typeface="+mn-lt"/>
              </a:rPr>
              <a:t>How to Navigate the Checkpoint Site</a:t>
            </a:r>
          </a:p>
        </p:txBody>
      </p:sp>
    </p:spTree>
    <p:extLst>
      <p:ext uri="{BB962C8B-B14F-4D97-AF65-F5344CB8AC3E}">
        <p14:creationId xmlns:p14="http://schemas.microsoft.com/office/powerpoint/2010/main" val="5365672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C85A2F7-07FC-46F2-890A-B5F3018DC6BD}"/>
              </a:ext>
            </a:extLst>
          </p:cNvPr>
          <p:cNvSpPr>
            <a:spLocks noGrp="1"/>
          </p:cNvSpPr>
          <p:nvPr>
            <p:ph type="title"/>
          </p:nvPr>
        </p:nvSpPr>
        <p:spPr/>
        <p:txBody>
          <a:bodyPr>
            <a:noAutofit/>
          </a:bodyPr>
          <a:lstStyle/>
          <a:p>
            <a:r>
              <a:rPr lang="en-US" sz="3600" dirty="0"/>
              <a:t>Dashboard Design</a:t>
            </a:r>
          </a:p>
        </p:txBody>
      </p:sp>
      <p:sp>
        <p:nvSpPr>
          <p:cNvPr id="3" name="Slide Number Placeholder 2">
            <a:extLst>
              <a:ext uri="{FF2B5EF4-FFF2-40B4-BE49-F238E27FC236}">
                <a16:creationId xmlns:a16="http://schemas.microsoft.com/office/drawing/2014/main" id="{25F8DAAD-CB86-4DC4-A3B7-59159C897AAD}"/>
              </a:ext>
              <a:ext uri="{C183D7F6-B498-43B3-948B-1728B52AA6E4}">
                <adec:decorative xmlns="" xmlns:adec="http://schemas.microsoft.com/office/drawing/2017/decorative" val="1"/>
              </a:ext>
            </a:extLst>
          </p:cNvPr>
          <p:cNvSpPr>
            <a:spLocks noGrp="1"/>
          </p:cNvSpPr>
          <p:nvPr>
            <p:ph type="sldNum" sz="quarter" idx="17"/>
          </p:nvPr>
        </p:nvSpPr>
        <p:spPr/>
        <p:txBody>
          <a:bodyPr/>
          <a:lstStyle/>
          <a:p>
            <a:fld id="{58AE716E-68DD-2249-A7FA-8AEF0B14DF81}" type="slidenum">
              <a:rPr lang="en-US" sz="1200" smtClean="0"/>
              <a:pPr/>
              <a:t>8</a:t>
            </a:fld>
            <a:endParaRPr lang="en-US" sz="1200" dirty="0"/>
          </a:p>
        </p:txBody>
      </p:sp>
      <p:pic>
        <p:nvPicPr>
          <p:cNvPr id="10" name="Picture 9" descr="Dashboard homepage">
            <a:extLst>
              <a:ext uri="{FF2B5EF4-FFF2-40B4-BE49-F238E27FC236}">
                <a16:creationId xmlns:a16="http://schemas.microsoft.com/office/drawing/2014/main" id="{CBA4163B-447E-4DFD-8106-5BA9D908D269}"/>
              </a:ext>
              <a:ext uri="{C183D7F6-B498-43B3-948B-1728B52AA6E4}">
                <adec:decorative xmlns=""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996" y="773546"/>
            <a:ext cx="10654251" cy="5405145"/>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11" name="Arrow: Left 10">
            <a:extLst>
              <a:ext uri="{FF2B5EF4-FFF2-40B4-BE49-F238E27FC236}">
                <a16:creationId xmlns:a16="http://schemas.microsoft.com/office/drawing/2014/main" id="{F71DCBA8-8412-4D5D-AAA3-0EE02D3B8BEF}"/>
              </a:ext>
            </a:extLst>
          </p:cNvPr>
          <p:cNvSpPr/>
          <p:nvPr/>
        </p:nvSpPr>
        <p:spPr>
          <a:xfrm>
            <a:off x="4148050" y="847897"/>
            <a:ext cx="1280160" cy="324197"/>
          </a:xfrm>
          <a:prstGeom prst="leftArrow">
            <a:avLst/>
          </a:prstGeom>
          <a:solidFill>
            <a:srgbClr val="C0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b="1" dirty="0">
                <a:solidFill>
                  <a:schemeClr val="bg1"/>
                </a:solidFill>
              </a:rPr>
              <a:t>Content Tabs</a:t>
            </a:r>
          </a:p>
        </p:txBody>
      </p:sp>
      <p:sp>
        <p:nvSpPr>
          <p:cNvPr id="13" name="Arrow: Left-Right 12">
            <a:extLst>
              <a:ext uri="{FF2B5EF4-FFF2-40B4-BE49-F238E27FC236}">
                <a16:creationId xmlns:a16="http://schemas.microsoft.com/office/drawing/2014/main" id="{81A9DB38-7EA1-4360-9A1A-72E422A3D3D0}"/>
              </a:ext>
            </a:extLst>
          </p:cNvPr>
          <p:cNvSpPr/>
          <p:nvPr/>
        </p:nvSpPr>
        <p:spPr>
          <a:xfrm>
            <a:off x="4322618" y="3574473"/>
            <a:ext cx="1870364" cy="324197"/>
          </a:xfrm>
          <a:prstGeom prst="leftRightArrow">
            <a:avLst/>
          </a:prstGeom>
          <a:solidFill>
            <a:srgbClr val="C0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b="1" dirty="0">
                <a:solidFill>
                  <a:schemeClr val="bg1"/>
                </a:solidFill>
              </a:rPr>
              <a:t>Quick Links</a:t>
            </a:r>
          </a:p>
        </p:txBody>
      </p:sp>
      <p:sp>
        <p:nvSpPr>
          <p:cNvPr id="2" name="Rectangle 1"/>
          <p:cNvSpPr/>
          <p:nvPr/>
        </p:nvSpPr>
        <p:spPr>
          <a:xfrm>
            <a:off x="1077238" y="773547"/>
            <a:ext cx="2931091" cy="39854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Tree>
    <p:extLst>
      <p:ext uri="{BB962C8B-B14F-4D97-AF65-F5344CB8AC3E}">
        <p14:creationId xmlns:p14="http://schemas.microsoft.com/office/powerpoint/2010/main" val="9946848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DC0CFED-11C3-4FEB-BD88-B9662D6CD34B}"/>
              </a:ext>
            </a:extLst>
          </p:cNvPr>
          <p:cNvSpPr>
            <a:spLocks noGrp="1"/>
          </p:cNvSpPr>
          <p:nvPr>
            <p:ph type="title"/>
          </p:nvPr>
        </p:nvSpPr>
        <p:spPr/>
        <p:txBody>
          <a:bodyPr/>
          <a:lstStyle/>
          <a:p>
            <a:r>
              <a:rPr lang="en-US" dirty="0"/>
              <a:t>Item Quick Links</a:t>
            </a:r>
          </a:p>
        </p:txBody>
      </p:sp>
      <p:graphicFrame>
        <p:nvGraphicFramePr>
          <p:cNvPr id="5" name="Table 5">
            <a:extLst>
              <a:ext uri="{FF2B5EF4-FFF2-40B4-BE49-F238E27FC236}">
                <a16:creationId xmlns:a16="http://schemas.microsoft.com/office/drawing/2014/main" id="{236A4E2E-19EC-411A-825C-2F23BC2ED781}"/>
              </a:ext>
            </a:extLst>
          </p:cNvPr>
          <p:cNvGraphicFramePr>
            <a:graphicFrameLocks noGrp="1"/>
          </p:cNvGraphicFramePr>
          <p:nvPr/>
        </p:nvGraphicFramePr>
        <p:xfrm>
          <a:off x="556591" y="719666"/>
          <a:ext cx="11239168" cy="5463707"/>
        </p:xfrm>
        <a:graphic>
          <a:graphicData uri="http://schemas.openxmlformats.org/drawingml/2006/table">
            <a:tbl>
              <a:tblPr firstRow="1" bandRow="1">
                <a:tableStyleId>{5C22544A-7EE6-4342-B048-85BDC9FD1C3A}</a:tableStyleId>
              </a:tblPr>
              <a:tblGrid>
                <a:gridCol w="2703818">
                  <a:extLst>
                    <a:ext uri="{9D8B030D-6E8A-4147-A177-3AD203B41FA5}">
                      <a16:colId xmlns:a16="http://schemas.microsoft.com/office/drawing/2014/main" val="1033013278"/>
                    </a:ext>
                  </a:extLst>
                </a:gridCol>
                <a:gridCol w="8535350">
                  <a:extLst>
                    <a:ext uri="{9D8B030D-6E8A-4147-A177-3AD203B41FA5}">
                      <a16:colId xmlns:a16="http://schemas.microsoft.com/office/drawing/2014/main" val="1156650347"/>
                    </a:ext>
                  </a:extLst>
                </a:gridCol>
              </a:tblGrid>
              <a:tr h="387174">
                <a:tc>
                  <a:txBody>
                    <a:bodyPr/>
                    <a:lstStyle/>
                    <a:p>
                      <a:r>
                        <a:rPr lang="en-US" dirty="0"/>
                        <a:t>Item Link</a:t>
                      </a:r>
                    </a:p>
                  </a:txBody>
                  <a:tcPr/>
                </a:tc>
                <a:tc>
                  <a:txBody>
                    <a:bodyPr/>
                    <a:lstStyle/>
                    <a:p>
                      <a:r>
                        <a:rPr lang="en-US" dirty="0"/>
                        <a:t>Description</a:t>
                      </a:r>
                    </a:p>
                  </a:txBody>
                  <a:tcPr/>
                </a:tc>
                <a:extLst>
                  <a:ext uri="{0D108BD9-81ED-4DB2-BD59-A6C34878D82A}">
                    <a16:rowId xmlns:a16="http://schemas.microsoft.com/office/drawing/2014/main" val="3739413931"/>
                  </a:ext>
                </a:extLst>
              </a:tr>
              <a:tr h="714900">
                <a:tc>
                  <a:txBody>
                    <a:bodyPr/>
                    <a:lstStyle/>
                    <a:p>
                      <a:r>
                        <a:rPr lang="en-US" b="1" dirty="0"/>
                        <a:t>Create New Item</a:t>
                      </a:r>
                    </a:p>
                  </a:txBody>
                  <a:tcPr/>
                </a:tc>
                <a:tc>
                  <a:txBody>
                    <a:bodyPr/>
                    <a:lstStyle/>
                    <a:p>
                      <a:r>
                        <a:rPr lang="en-US" dirty="0"/>
                        <a:t>Opens the item builder page where you can create a new item.</a:t>
                      </a:r>
                    </a:p>
                  </a:txBody>
                  <a:tcPr/>
                </a:tc>
                <a:extLst>
                  <a:ext uri="{0D108BD9-81ED-4DB2-BD59-A6C34878D82A}">
                    <a16:rowId xmlns:a16="http://schemas.microsoft.com/office/drawing/2014/main" val="3949062922"/>
                  </a:ext>
                </a:extLst>
              </a:tr>
              <a:tr h="807434">
                <a:tc>
                  <a:txBody>
                    <a:bodyPr/>
                    <a:lstStyle/>
                    <a:p>
                      <a:r>
                        <a:rPr lang="en-US" b="1" dirty="0"/>
                        <a:t>Find Items by Standard</a:t>
                      </a:r>
                    </a:p>
                  </a:txBody>
                  <a:tcPr/>
                </a:tc>
                <a:tc>
                  <a:txBody>
                    <a:bodyPr/>
                    <a:lstStyle/>
                    <a:p>
                      <a:r>
                        <a:rPr lang="en-US" dirty="0"/>
                        <a:t>Opens the </a:t>
                      </a:r>
                      <a:r>
                        <a:rPr lang="en-US" b="1" dirty="0"/>
                        <a:t>Items</a:t>
                      </a:r>
                      <a:r>
                        <a:rPr lang="en-US" dirty="0"/>
                        <a:t> tab with the filter panel focused on the </a:t>
                      </a:r>
                      <a:r>
                        <a:rPr lang="en-US" i="1" dirty="0"/>
                        <a:t>Standards</a:t>
                      </a:r>
                      <a:r>
                        <a:rPr lang="en-US" dirty="0"/>
                        <a:t> search bar, so you can easily locate items aligned to a specific standard. You need to enter a standard name or key and click </a:t>
                      </a:r>
                      <a:r>
                        <a:rPr lang="en-US" b="1" dirty="0"/>
                        <a:t>Apply</a:t>
                      </a:r>
                      <a:r>
                        <a:rPr lang="en-US" dirty="0"/>
                        <a:t> in order to display the items.</a:t>
                      </a:r>
                    </a:p>
                  </a:txBody>
                  <a:tcPr/>
                </a:tc>
                <a:extLst>
                  <a:ext uri="{0D108BD9-81ED-4DB2-BD59-A6C34878D82A}">
                    <a16:rowId xmlns:a16="http://schemas.microsoft.com/office/drawing/2014/main" val="1370898461"/>
                  </a:ext>
                </a:extLst>
              </a:tr>
              <a:tr h="714900">
                <a:tc>
                  <a:txBody>
                    <a:bodyPr/>
                    <a:lstStyle/>
                    <a:p>
                      <a:r>
                        <a:rPr lang="en-US" b="1" dirty="0"/>
                        <a:t>Review Items</a:t>
                      </a:r>
                    </a:p>
                  </a:txBody>
                  <a:tcPr/>
                </a:tc>
                <a:tc>
                  <a:txBody>
                    <a:bodyPr/>
                    <a:lstStyle/>
                    <a:p>
                      <a:r>
                        <a:rPr lang="en-US" dirty="0"/>
                        <a:t>Opens the </a:t>
                      </a:r>
                      <a:r>
                        <a:rPr lang="en-US" b="1" dirty="0"/>
                        <a:t>Items</a:t>
                      </a:r>
                      <a:r>
                        <a:rPr lang="en-US" dirty="0"/>
                        <a:t> tab, filtered to show you only the items submitted to a shared library that still need to be reviewed and approved.</a:t>
                      </a:r>
                    </a:p>
                  </a:txBody>
                  <a:tcPr/>
                </a:tc>
                <a:extLst>
                  <a:ext uri="{0D108BD9-81ED-4DB2-BD59-A6C34878D82A}">
                    <a16:rowId xmlns:a16="http://schemas.microsoft.com/office/drawing/2014/main" val="3023960892"/>
                  </a:ext>
                </a:extLst>
              </a:tr>
              <a:tr h="714900">
                <a:tc>
                  <a:txBody>
                    <a:bodyPr/>
                    <a:lstStyle/>
                    <a:p>
                      <a:r>
                        <a:rPr lang="en-US" b="1" dirty="0"/>
                        <a:t>View Items I Created</a:t>
                      </a:r>
                    </a:p>
                  </a:txBody>
                  <a:tcPr/>
                </a:tc>
                <a:tc>
                  <a:txBody>
                    <a:bodyPr/>
                    <a:lstStyle/>
                    <a:p>
                      <a:r>
                        <a:rPr lang="en-US" sz="1600" b="0" u="none" kern="1200" dirty="0">
                          <a:solidFill>
                            <a:schemeClr val="dk1"/>
                          </a:solidFill>
                          <a:effectLst/>
                          <a:latin typeface="+mn-lt"/>
                          <a:ea typeface="+mn-ea"/>
                          <a:cs typeface="+mn-cs"/>
                        </a:rPr>
                        <a:t>Opens the </a:t>
                      </a:r>
                      <a:r>
                        <a:rPr lang="en-US" sz="1600" b="1" u="none" kern="1200" dirty="0">
                          <a:solidFill>
                            <a:schemeClr val="dk1"/>
                          </a:solidFill>
                          <a:effectLst/>
                          <a:latin typeface="+mn-lt"/>
                          <a:ea typeface="+mn-ea"/>
                          <a:cs typeface="+mn-cs"/>
                        </a:rPr>
                        <a:t>Items</a:t>
                      </a:r>
                      <a:r>
                        <a:rPr lang="en-US" sz="1600" b="0" u="none" kern="1200" dirty="0">
                          <a:solidFill>
                            <a:schemeClr val="dk1"/>
                          </a:solidFill>
                          <a:effectLst/>
                          <a:latin typeface="+mn-lt"/>
                          <a:ea typeface="+mn-ea"/>
                          <a:cs typeface="+mn-cs"/>
                        </a:rPr>
                        <a:t> tab, filtered to show you only your own items that were created or edited within the last 30 days.</a:t>
                      </a:r>
                      <a:endParaRPr lang="en-US" b="0" u="none" dirty="0"/>
                    </a:p>
                  </a:txBody>
                  <a:tcPr/>
                </a:tc>
                <a:extLst>
                  <a:ext uri="{0D108BD9-81ED-4DB2-BD59-A6C34878D82A}">
                    <a16:rowId xmlns:a16="http://schemas.microsoft.com/office/drawing/2014/main" val="870809933"/>
                  </a:ext>
                </a:extLst>
              </a:tr>
              <a:tr h="807434">
                <a:tc>
                  <a:txBody>
                    <a:bodyPr/>
                    <a:lstStyle/>
                    <a:p>
                      <a:r>
                        <a:rPr lang="en-US" b="1" dirty="0"/>
                        <a:t>View Items Shared With Me</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b="0" u="none" kern="1200" dirty="0">
                          <a:solidFill>
                            <a:schemeClr val="dk1"/>
                          </a:solidFill>
                          <a:effectLst/>
                          <a:latin typeface="+mn-lt"/>
                          <a:ea typeface="+mn-ea"/>
                          <a:cs typeface="+mn-cs"/>
                        </a:rPr>
                        <a:t>Opens the </a:t>
                      </a:r>
                      <a:r>
                        <a:rPr lang="en-US" sz="1600" b="1" u="none" kern="1200" dirty="0">
                          <a:solidFill>
                            <a:schemeClr val="dk1"/>
                          </a:solidFill>
                          <a:effectLst/>
                          <a:latin typeface="+mn-lt"/>
                          <a:ea typeface="+mn-ea"/>
                          <a:cs typeface="+mn-cs"/>
                        </a:rPr>
                        <a:t>Items</a:t>
                      </a:r>
                      <a:r>
                        <a:rPr lang="en-US" sz="1600" b="0" u="none" kern="1200" dirty="0">
                          <a:solidFill>
                            <a:schemeClr val="dk1"/>
                          </a:solidFill>
                          <a:effectLst/>
                          <a:latin typeface="+mn-lt"/>
                          <a:ea typeface="+mn-ea"/>
                          <a:cs typeface="+mn-cs"/>
                        </a:rPr>
                        <a:t> tab, filtered to show you only the items that other Authoring users created and shared with you within the last 30 days.</a:t>
                      </a:r>
                    </a:p>
                    <a:p>
                      <a:endParaRPr lang="en-US" dirty="0"/>
                    </a:p>
                  </a:txBody>
                  <a:tcPr/>
                </a:tc>
                <a:extLst>
                  <a:ext uri="{0D108BD9-81ED-4DB2-BD59-A6C34878D82A}">
                    <a16:rowId xmlns:a16="http://schemas.microsoft.com/office/drawing/2014/main" val="336693402"/>
                  </a:ext>
                </a:extLst>
              </a:tr>
              <a:tr h="1285913">
                <a:tc>
                  <a:txBody>
                    <a:bodyPr/>
                    <a:lstStyle/>
                    <a:p>
                      <a:r>
                        <a:rPr lang="en-US" b="1" dirty="0"/>
                        <a:t>View Shared Libraries</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b="0" u="none" kern="1200" dirty="0">
                          <a:solidFill>
                            <a:schemeClr val="tx1"/>
                          </a:solidFill>
                          <a:effectLst/>
                          <a:latin typeface="+mn-lt"/>
                          <a:ea typeface="+mn-ea"/>
                          <a:cs typeface="+mn-cs"/>
                        </a:rPr>
                        <a:t>Opens the </a:t>
                      </a:r>
                      <a:r>
                        <a:rPr lang="en-US" sz="1600" b="1" u="none" kern="1200" dirty="0">
                          <a:solidFill>
                            <a:schemeClr val="tx1"/>
                          </a:solidFill>
                          <a:effectLst/>
                          <a:latin typeface="+mn-lt"/>
                          <a:ea typeface="+mn-ea"/>
                          <a:cs typeface="+mn-cs"/>
                        </a:rPr>
                        <a:t>Items</a:t>
                      </a:r>
                      <a:r>
                        <a:rPr lang="en-US" sz="1600" b="0" u="none" kern="1200" dirty="0">
                          <a:solidFill>
                            <a:schemeClr val="tx1"/>
                          </a:solidFill>
                          <a:effectLst/>
                          <a:latin typeface="+mn-lt"/>
                          <a:ea typeface="+mn-ea"/>
                          <a:cs typeface="+mn-cs"/>
                        </a:rPr>
                        <a:t> tab with the </a:t>
                      </a:r>
                      <a:r>
                        <a:rPr lang="en-US" sz="1600" b="1" u="none" kern="1200" dirty="0">
                          <a:solidFill>
                            <a:schemeClr val="tx1"/>
                          </a:solidFill>
                          <a:effectLst/>
                          <a:latin typeface="+mn-lt"/>
                          <a:ea typeface="+mn-ea"/>
                          <a:cs typeface="+mn-cs"/>
                        </a:rPr>
                        <a:t>Libraries</a:t>
                      </a:r>
                      <a:r>
                        <a:rPr lang="en-US" sz="1600" b="0" u="none" kern="1200" dirty="0">
                          <a:solidFill>
                            <a:schemeClr val="tx1"/>
                          </a:solidFill>
                          <a:effectLst/>
                          <a:latin typeface="+mn-lt"/>
                          <a:ea typeface="+mn-ea"/>
                          <a:cs typeface="+mn-cs"/>
                        </a:rPr>
                        <a:t>, </a:t>
                      </a:r>
                      <a:r>
                        <a:rPr lang="en-US" sz="1600" b="1" u="none" kern="1200" dirty="0">
                          <a:solidFill>
                            <a:schemeClr val="tx1"/>
                          </a:solidFill>
                          <a:effectLst/>
                          <a:latin typeface="+mn-lt"/>
                          <a:ea typeface="+mn-ea"/>
                          <a:cs typeface="+mn-cs"/>
                        </a:rPr>
                        <a:t>Grade</a:t>
                      </a:r>
                      <a:r>
                        <a:rPr lang="en-US" sz="1600" b="0" u="none" kern="1200" dirty="0">
                          <a:solidFill>
                            <a:schemeClr val="tx1"/>
                          </a:solidFill>
                          <a:effectLst/>
                          <a:latin typeface="+mn-lt"/>
                          <a:ea typeface="+mn-ea"/>
                          <a:cs typeface="+mn-cs"/>
                        </a:rPr>
                        <a:t>, and </a:t>
                      </a:r>
                      <a:r>
                        <a:rPr lang="en-US" sz="1600" b="1" u="none" kern="1200" dirty="0">
                          <a:solidFill>
                            <a:schemeClr val="tx1"/>
                          </a:solidFill>
                          <a:effectLst/>
                          <a:latin typeface="+mn-lt"/>
                          <a:ea typeface="+mn-ea"/>
                          <a:cs typeface="+mn-cs"/>
                        </a:rPr>
                        <a:t>Subject</a:t>
                      </a:r>
                      <a:r>
                        <a:rPr lang="en-US" sz="1600" b="0" u="none" kern="1200" dirty="0">
                          <a:solidFill>
                            <a:schemeClr val="tx1"/>
                          </a:solidFill>
                          <a:effectLst/>
                          <a:latin typeface="+mn-lt"/>
                          <a:ea typeface="+mn-ea"/>
                          <a:cs typeface="+mn-cs"/>
                        </a:rPr>
                        <a:t> filters expanded so that you can easily locate the items in a shared library, such as SAMPLE LIBRARY. Shared libraries consist of premade items provided by Assessment Program that you can add to your tests. You will need to apply filters in order to view these items.</a:t>
                      </a:r>
                    </a:p>
                  </a:txBody>
                  <a:tcPr/>
                </a:tc>
                <a:extLst>
                  <a:ext uri="{0D108BD9-81ED-4DB2-BD59-A6C34878D82A}">
                    <a16:rowId xmlns:a16="http://schemas.microsoft.com/office/drawing/2014/main" val="2528155441"/>
                  </a:ext>
                </a:extLst>
              </a:tr>
            </a:tbl>
          </a:graphicData>
        </a:graphic>
      </p:graphicFrame>
      <p:sp>
        <p:nvSpPr>
          <p:cNvPr id="3" name="Slide Number Placeholder 2">
            <a:extLst>
              <a:ext uri="{FF2B5EF4-FFF2-40B4-BE49-F238E27FC236}">
                <a16:creationId xmlns:a16="http://schemas.microsoft.com/office/drawing/2014/main" id="{0728A8BE-7E21-4D19-A0AB-807953C03AEB}"/>
              </a:ext>
            </a:extLst>
          </p:cNvPr>
          <p:cNvSpPr>
            <a:spLocks noGrp="1"/>
          </p:cNvSpPr>
          <p:nvPr>
            <p:ph type="sldNum" sz="quarter" idx="11"/>
          </p:nvPr>
        </p:nvSpPr>
        <p:spPr/>
        <p:txBody>
          <a:bodyPr/>
          <a:lstStyle/>
          <a:p>
            <a:fld id="{58AE716E-68DD-2249-A7FA-8AEF0B14DF81}" type="slidenum">
              <a:rPr lang="en-US" smtClean="0"/>
              <a:pPr/>
              <a:t>9</a:t>
            </a:fld>
            <a:endParaRPr lang="en-US" dirty="0"/>
          </a:p>
        </p:txBody>
      </p:sp>
    </p:spTree>
    <p:extLst>
      <p:ext uri="{BB962C8B-B14F-4D97-AF65-F5344CB8AC3E}">
        <p14:creationId xmlns:p14="http://schemas.microsoft.com/office/powerpoint/2010/main" val="2615811852"/>
      </p:ext>
    </p:extLst>
  </p:cSld>
  <p:clrMapOvr>
    <a:masterClrMapping/>
  </p:clrMapOvr>
</p:sld>
</file>

<file path=ppt/theme/theme1.xml><?xml version="1.0" encoding="utf-8"?>
<a:theme xmlns:a="http://schemas.openxmlformats.org/drawingml/2006/main" name="Cambium Assessment PPT">
  <a:themeElements>
    <a:clrScheme name="2020 Cambium PPT">
      <a:dk1>
        <a:srgbClr val="53565A"/>
      </a:dk1>
      <a:lt1>
        <a:srgbClr val="FFFFFF"/>
      </a:lt1>
      <a:dk2>
        <a:srgbClr val="000000"/>
      </a:dk2>
      <a:lt2>
        <a:srgbClr val="DAE9F6"/>
      </a:lt2>
      <a:accent1>
        <a:srgbClr val="005E9E"/>
      </a:accent1>
      <a:accent2>
        <a:srgbClr val="27AAE1"/>
      </a:accent2>
      <a:accent3>
        <a:srgbClr val="4C9237"/>
      </a:accent3>
      <a:accent4>
        <a:srgbClr val="C05131"/>
      </a:accent4>
      <a:accent5>
        <a:srgbClr val="EAAA00"/>
      </a:accent5>
      <a:accent6>
        <a:srgbClr val="00A3E0"/>
      </a:accent6>
      <a:hlink>
        <a:srgbClr val="0000FF"/>
      </a:hlink>
      <a:folHlink>
        <a:srgbClr val="80008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28575">
          <a:solidFill>
            <a:srgbClr val="FF0000"/>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PT_Template_A_v3_Widescreen" id="{D113C0BF-77FF-0842-9B11-873B1F8810FD}" vid="{04F7C59E-4FA0-A844-9EA0-5BC38538EF2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8868</TotalTime>
  <Words>8586</Words>
  <Application>Microsoft Office PowerPoint</Application>
  <PresentationFormat>Widescreen</PresentationFormat>
  <Paragraphs>635</Paragraphs>
  <Slides>51</Slides>
  <Notes>51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51</vt:i4>
      </vt:variant>
    </vt:vector>
  </HeadingPairs>
  <TitlesOfParts>
    <vt:vector size="60" baseType="lpstr">
      <vt:lpstr>Arial</vt:lpstr>
      <vt:lpstr>Arial Narrow</vt:lpstr>
      <vt:lpstr>Calibri</vt:lpstr>
      <vt:lpstr>Franklin Gothic Book</vt:lpstr>
      <vt:lpstr>Franklin Gothic Medium</vt:lpstr>
      <vt:lpstr>Franklin Gothic Medium Cond</vt:lpstr>
      <vt:lpstr>Gill Sans MT</vt:lpstr>
      <vt:lpstr>Times New Roman</vt:lpstr>
      <vt:lpstr>Cambium Assessment PPT</vt:lpstr>
      <vt:lpstr>Checkpoint System  Training Module</vt:lpstr>
      <vt:lpstr>After Viewing this Module You Should Understand:</vt:lpstr>
      <vt:lpstr>How to Access the Checkpoint System</vt:lpstr>
      <vt:lpstr>How to Access the Checkpoint System</vt:lpstr>
      <vt:lpstr>Logging in to Checkpoint (continued)</vt:lpstr>
      <vt:lpstr>Resetting Your Password</vt:lpstr>
      <vt:lpstr>How to Navigate the Checkpoint Site</vt:lpstr>
      <vt:lpstr>Dashboard Design</vt:lpstr>
      <vt:lpstr>Item Quick Links</vt:lpstr>
      <vt:lpstr>Test Quick Links</vt:lpstr>
      <vt:lpstr>Accessing Items with the Content Tab</vt:lpstr>
      <vt:lpstr>Accessing Tests with the Content Tab</vt:lpstr>
      <vt:lpstr>Previewing Standards with the Content Tab</vt:lpstr>
      <vt:lpstr>Search Bar and Filters Panel</vt:lpstr>
      <vt:lpstr>How to Use Filters and the Search Bar to Find Items, Tests, and Standards</vt:lpstr>
      <vt:lpstr>How to Create Original Items  for Your Tests</vt:lpstr>
      <vt:lpstr>Create Original Items for Your Tests</vt:lpstr>
      <vt:lpstr>Required Item Properties</vt:lpstr>
      <vt:lpstr>Item Builder—Template Options</vt:lpstr>
      <vt:lpstr>Item Builder—3 Main Steps</vt:lpstr>
      <vt:lpstr>Step 2: Create the Response Area</vt:lpstr>
      <vt:lpstr>Step 3: Construct the Answer Key</vt:lpstr>
      <vt:lpstr>Item Toolbar</vt:lpstr>
      <vt:lpstr>Aligning Standards &amp; Setting Up Properties for Items</vt:lpstr>
      <vt:lpstr>How to Build Tests to  Administered to Students</vt:lpstr>
      <vt:lpstr>Create a New Test</vt:lpstr>
      <vt:lpstr>Adding an Item from a Library </vt:lpstr>
      <vt:lpstr>Editing Item Content when Building a Test</vt:lpstr>
      <vt:lpstr>Test Properties Menu/Validate/Preview/Publish</vt:lpstr>
      <vt:lpstr>How to Work with the Items  and Tests Available to You</vt:lpstr>
      <vt:lpstr>How to Use Content Tabs</vt:lpstr>
      <vt:lpstr>How to Manage Your Available Items and Tests</vt:lpstr>
      <vt:lpstr>How to Use Filters and the Search Bar to Find Items, Tests, and Standards</vt:lpstr>
      <vt:lpstr>How to Edit Items and Tests You Have Created</vt:lpstr>
      <vt:lpstr>How to Make Copies of Items and Tests</vt:lpstr>
      <vt:lpstr>How to Add Labels to Organize Items and Tests</vt:lpstr>
      <vt:lpstr>How to Archive Items and Tests You No Longer Need</vt:lpstr>
      <vt:lpstr>How to Archive Items and Tests You No Longer Need</vt:lpstr>
      <vt:lpstr>For Admin Users: How to Create Subjects to Align with Content</vt:lpstr>
      <vt:lpstr>How to Share Your Content  with Other Educators</vt:lpstr>
      <vt:lpstr>Sharing Roles in the Checkpoint System</vt:lpstr>
      <vt:lpstr>How to Share Your Items, Tests, and Standards with Other Educators</vt:lpstr>
      <vt:lpstr>How to Create and Join Workgroups for Sharing Content</vt:lpstr>
      <vt:lpstr>How School-Level Users Set Administration Dates</vt:lpstr>
      <vt:lpstr>How to Submit Your Items  to a Shared Items Library</vt:lpstr>
      <vt:lpstr>Submitting Items for Review: Requirements</vt:lpstr>
      <vt:lpstr>For Admin Users: Adding Authoring Users to Review Groups</vt:lpstr>
      <vt:lpstr>How to Submit Your Items to a Shared Items Library</vt:lpstr>
      <vt:lpstr>How Reviewers Approve Items Submitted to a Shared Library</vt:lpstr>
      <vt:lpstr>Checkpoint Resources</vt:lpstr>
      <vt:lpstr>For More Help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Authoring system  training module</dc:title>
  <dc:creator>Mills, Monica</dc:creator>
  <cp:lastModifiedBy>Kathleen Hughes</cp:lastModifiedBy>
  <cp:revision>150</cp:revision>
  <dcterms:created xsi:type="dcterms:W3CDTF">2020-02-26T14:18:26Z</dcterms:created>
  <dcterms:modified xsi:type="dcterms:W3CDTF">2021-08-30T21:26:13Z</dcterms:modified>
</cp:coreProperties>
</file>