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6"/>
  </p:notesMasterIdLst>
  <p:sldIdLst>
    <p:sldId id="294" r:id="rId3"/>
    <p:sldId id="439" r:id="rId4"/>
    <p:sldId id="429" r:id="rId5"/>
    <p:sldId id="430" r:id="rId6"/>
    <p:sldId id="435" r:id="rId7"/>
    <p:sldId id="431" r:id="rId8"/>
    <p:sldId id="432" r:id="rId9"/>
    <p:sldId id="433" r:id="rId10"/>
    <p:sldId id="434" r:id="rId11"/>
    <p:sldId id="436" r:id="rId12"/>
    <p:sldId id="437" r:id="rId13"/>
    <p:sldId id="438" r:id="rId14"/>
    <p:sldId id="33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C4BA72-FFEF-41F8-B31F-16BD5255126B}">
          <p14:sldIdLst>
            <p14:sldId id="294"/>
            <p14:sldId id="439"/>
          </p14:sldIdLst>
        </p14:section>
        <p14:section name="Size Requirements &amp; Resizing" id="{CE5FD47B-454F-4A98-B66A-9785D236B5E6}">
          <p14:sldIdLst>
            <p14:sldId id="429"/>
            <p14:sldId id="430"/>
            <p14:sldId id="435"/>
            <p14:sldId id="431"/>
          </p14:sldIdLst>
        </p14:section>
        <p14:section name="Image Upload Process" id="{AF876B70-4BEB-4D93-A231-9FFC9B3D90F9}">
          <p14:sldIdLst>
            <p14:sldId id="432"/>
            <p14:sldId id="433"/>
            <p14:sldId id="434"/>
            <p14:sldId id="436"/>
          </p14:sldIdLst>
        </p14:section>
        <p14:section name="Add Images to an Item Prompt" id="{9C16E237-7809-40A1-94CF-CFA047F7DA19}">
          <p14:sldIdLst>
            <p14:sldId id="437"/>
            <p14:sldId id="438"/>
          </p14:sldIdLst>
        </p14:section>
        <p14:section name="More Help" id="{E2AB6370-DA98-454C-BA7D-6867BD744ED4}">
          <p14:sldIdLst>
            <p14:sldId id="3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 Davis" initials="ED" lastIdx="4" clrIdx="0">
    <p:extLst>
      <p:ext uri="{19B8F6BF-5375-455C-9EA6-DF929625EA0E}">
        <p15:presenceInfo xmlns:p15="http://schemas.microsoft.com/office/powerpoint/2012/main" userId="S::evan.davis@cambiumassessment.com::0908157f-410a-4dba-b773-643e741566fb" providerId="AD"/>
      </p:ext>
    </p:extLst>
  </p:cmAuthor>
  <p:cmAuthor id="2" name="Morada, Dianne" initials="MD" lastIdx="12" clrIdx="1">
    <p:extLst>
      <p:ext uri="{19B8F6BF-5375-455C-9EA6-DF929625EA0E}">
        <p15:presenceInfo xmlns:p15="http://schemas.microsoft.com/office/powerpoint/2012/main" userId="S::20167605@k12.hi.us::dde3c573-5f62-4993-9176-83a29b40d958" providerId="AD"/>
      </p:ext>
    </p:extLst>
  </p:cmAuthor>
  <p:cmAuthor id="3" name="Kathleen Hughes" initials="KH" lastIdx="6" clrIdx="2">
    <p:extLst>
      <p:ext uri="{19B8F6BF-5375-455C-9EA6-DF929625EA0E}">
        <p15:presenceInfo xmlns:p15="http://schemas.microsoft.com/office/powerpoint/2012/main" userId="S-1-5-21-1949779832-2519084937-1351169659-45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ABDEF-5D45-863C-9227-A05C69BC8A0E}" v="6" dt="2021-08-24T19:49:49.422"/>
    <p1510:client id="{3C44696A-2969-7377-5FE4-1DD49CFF0759}" v="6" dt="2021-08-27T21:53:03.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42" autoAdjust="0"/>
    <p:restoredTop sz="74344" autoAdjust="0"/>
  </p:normalViewPr>
  <p:slideViewPr>
    <p:cSldViewPr snapToGrid="0">
      <p:cViewPr varScale="1">
        <p:scale>
          <a:sx n="87" d="100"/>
          <a:sy n="87" d="100"/>
        </p:scale>
        <p:origin x="932" y="48"/>
      </p:cViewPr>
      <p:guideLst/>
    </p:cSldViewPr>
  </p:slideViewPr>
  <p:notesTextViewPr>
    <p:cViewPr>
      <p:scale>
        <a:sx n="1" d="1"/>
        <a:sy n="1" d="1"/>
      </p:scale>
      <p:origin x="0" y="0"/>
    </p:cViewPr>
  </p:notesTextViewPr>
  <p:notesViewPr>
    <p:cSldViewPr snapToGrid="0">
      <p:cViewPr varScale="1">
        <p:scale>
          <a:sx n="54" d="100"/>
          <a:sy n="54" d="100"/>
        </p:scale>
        <p:origin x="205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DFD91-7C1F-4B25-B43D-127196501579}"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D0100-8A7A-416F-A211-6206FC711A2F}" type="slidenum">
              <a:rPr lang="en-US" smtClean="0"/>
              <a:t>‹#›</a:t>
            </a:fld>
            <a:endParaRPr lang="en-US"/>
          </a:p>
        </p:txBody>
      </p:sp>
    </p:spTree>
    <p:extLst>
      <p:ext uri="{BB962C8B-B14F-4D97-AF65-F5344CB8AC3E}">
        <p14:creationId xmlns:p14="http://schemas.microsoft.com/office/powerpoint/2010/main" val="355768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the </a:t>
            </a:r>
            <a:r>
              <a:rPr lang="en-US" i="1" dirty="0"/>
              <a:t>How to Use Images in Checkpoint </a:t>
            </a:r>
            <a:r>
              <a:rPr lang="en-US" dirty="0"/>
              <a:t>training module. </a:t>
            </a:r>
            <a:r>
              <a:rPr lang="en-US" altLang="en-US" dirty="0"/>
              <a:t>This module is part of a series of training modules on the Checkpoint System and its features. </a:t>
            </a:r>
            <a:r>
              <a:rPr lang="en-US" dirty="0"/>
              <a:t>There are two ways to use images and diagrams in the items you create: in the item response areas and the item prompts. This module explains the process of uploading images and provides tips on size and dimension requirements.</a:t>
            </a:r>
            <a:r>
              <a:rPr lang="en-US" altLang="en-US" dirty="0"/>
              <a:t> </a:t>
            </a:r>
            <a:endParaRPr lang="en-US" dirty="0"/>
          </a:p>
        </p:txBody>
      </p:sp>
      <p:sp>
        <p:nvSpPr>
          <p:cNvPr id="4" name="Slide Number Placeholder 3"/>
          <p:cNvSpPr>
            <a:spLocks noGrp="1"/>
          </p:cNvSpPr>
          <p:nvPr>
            <p:ph type="sldNum" sz="quarter" idx="10"/>
          </p:nvPr>
        </p:nvSpPr>
        <p:spPr/>
        <p:txBody>
          <a:bodyPr/>
          <a:lstStyle/>
          <a:p>
            <a:pPr lvl="0"/>
            <a:fld id="{B54DC83E-89B8-4806-9A94-7D2BAA520DC6}" type="slidenum">
              <a:rPr lang="en-US" noProof="0" smtClean="0"/>
              <a:pPr lvl="0"/>
              <a:t>1</a:t>
            </a:fld>
            <a:endParaRPr lang="en-US" noProof="0"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lvl="0"/>
            <a:r>
              <a:rPr lang="en-US" noProof="0"/>
              <a:t>(added from Insert tab, Header &amp; Footer icon, Fixed Date and time)  1/23/2018</a:t>
            </a:r>
            <a:endParaRPr lang="en-US" noProof="0"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lvl="0"/>
            <a:r>
              <a:rPr lang="en-US" noProof="0"/>
              <a:t>Presentation Title (added from Insert tab, Header &amp; Footer icon)</a:t>
            </a:r>
            <a:endParaRPr lang="en-US" noProof="0" dirty="0"/>
          </a:p>
        </p:txBody>
      </p:sp>
      <p:sp>
        <p:nvSpPr>
          <p:cNvPr id="11" name="Slide Image Placeholder 10">
            <a:extLst>
              <a:ext uri="{FF2B5EF4-FFF2-40B4-BE49-F238E27FC236}">
                <a16:creationId xmlns:a16="http://schemas.microsoft.com/office/drawing/2014/main" id="{1678A8DB-C327-4D0E-85DF-204CA16DFA9F}"/>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Now you are ready to add your hot spot regions or drag and drop boxes to the image. </a:t>
            </a:r>
          </a:p>
        </p:txBody>
      </p:sp>
      <p:sp>
        <p:nvSpPr>
          <p:cNvPr id="4" name="Slide Number Placeholder 3"/>
          <p:cNvSpPr>
            <a:spLocks noGrp="1"/>
          </p:cNvSpPr>
          <p:nvPr>
            <p:ph type="sldNum" sz="quarter" idx="5"/>
          </p:nvPr>
        </p:nvSpPr>
        <p:spPr/>
        <p:txBody>
          <a:bodyPr/>
          <a:lstStyle/>
          <a:p>
            <a:fld id="{30FD0100-8A7A-416F-A211-6206FC711A2F}" type="slidenum">
              <a:rPr lang="en-US" smtClean="0"/>
              <a:pPr/>
              <a:t>10</a:t>
            </a:fld>
            <a:endParaRPr lang="en-US"/>
          </a:p>
        </p:txBody>
      </p:sp>
      <p:sp>
        <p:nvSpPr>
          <p:cNvPr id="7" name="Slide Image Placeholder 6">
            <a:extLst>
              <a:ext uri="{FF2B5EF4-FFF2-40B4-BE49-F238E27FC236}">
                <a16:creationId xmlns:a16="http://schemas.microsoft.com/office/drawing/2014/main" id="{BB5E4289-9B9A-4BEA-897D-3C7B4998BDDF}"/>
              </a:ext>
            </a:extLst>
          </p:cNvPr>
          <p:cNvSpPr>
            <a:spLocks noGrp="1" noRot="1" noChangeAspect="1"/>
          </p:cNvSpPr>
          <p:nvPr>
            <p:ph type="sldImg"/>
          </p:nvPr>
        </p:nvSpPr>
        <p:spPr/>
      </p:sp>
    </p:spTree>
    <p:extLst>
      <p:ext uri="{BB962C8B-B14F-4D97-AF65-F5344CB8AC3E}">
        <p14:creationId xmlns:p14="http://schemas.microsoft.com/office/powerpoint/2010/main" val="330248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also add JPG, PNG or GIF images to your instructions in Section 1 of an item template: Compose Item Prompt. The same size and dimension requirements apply. Click on the image button in the toolbar (1) and upload a file to the Media Upload page using the same import process. You have some additional options in the Image Properties window. You can create alternative text for screen readers (2). You can select an alignment preference (3). And you can change the image dimensions using the Width and Height fields (4). Click the open lock icon to lock the width-to-height ratio (5). To reset the image dimensions, click the arrow button. You can add a caption to the image by checking the Captioned Image box (6). </a:t>
            </a:r>
          </a:p>
        </p:txBody>
      </p:sp>
      <p:sp>
        <p:nvSpPr>
          <p:cNvPr id="4" name="Slide Number Placeholder 3"/>
          <p:cNvSpPr>
            <a:spLocks noGrp="1"/>
          </p:cNvSpPr>
          <p:nvPr>
            <p:ph type="sldNum" sz="quarter" idx="5"/>
          </p:nvPr>
        </p:nvSpPr>
        <p:spPr/>
        <p:txBody>
          <a:bodyPr/>
          <a:lstStyle/>
          <a:p>
            <a:fld id="{30FD0100-8A7A-416F-A211-6206FC711A2F}" type="slidenum">
              <a:rPr lang="en-US" smtClean="0"/>
              <a:pPr/>
              <a:t>11</a:t>
            </a:fld>
            <a:endParaRPr lang="en-US"/>
          </a:p>
        </p:txBody>
      </p:sp>
      <p:sp>
        <p:nvSpPr>
          <p:cNvPr id="7" name="Slide Image Placeholder 6">
            <a:extLst>
              <a:ext uri="{FF2B5EF4-FFF2-40B4-BE49-F238E27FC236}">
                <a16:creationId xmlns:a16="http://schemas.microsoft.com/office/drawing/2014/main" id="{E8550FDB-9470-43BB-B02E-C88B32704BC8}"/>
              </a:ext>
            </a:extLst>
          </p:cNvPr>
          <p:cNvSpPr>
            <a:spLocks noGrp="1" noRot="1" noChangeAspect="1"/>
          </p:cNvSpPr>
          <p:nvPr>
            <p:ph type="sldImg"/>
          </p:nvPr>
        </p:nvSpPr>
        <p:spPr/>
      </p:sp>
    </p:spTree>
    <p:extLst>
      <p:ext uri="{BB962C8B-B14F-4D97-AF65-F5344CB8AC3E}">
        <p14:creationId xmlns:p14="http://schemas.microsoft.com/office/powerpoint/2010/main" val="1547101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is what the captioned diagram looks like under the Compose Item Prompt section. </a:t>
            </a:r>
          </a:p>
        </p:txBody>
      </p:sp>
      <p:sp>
        <p:nvSpPr>
          <p:cNvPr id="4" name="Slide Number Placeholder 3"/>
          <p:cNvSpPr>
            <a:spLocks noGrp="1"/>
          </p:cNvSpPr>
          <p:nvPr>
            <p:ph type="sldNum" sz="quarter" idx="5"/>
          </p:nvPr>
        </p:nvSpPr>
        <p:spPr/>
        <p:txBody>
          <a:bodyPr/>
          <a:lstStyle/>
          <a:p>
            <a:fld id="{30FD0100-8A7A-416F-A211-6206FC711A2F}" type="slidenum">
              <a:rPr lang="en-US" smtClean="0"/>
              <a:pPr/>
              <a:t>12</a:t>
            </a:fld>
            <a:endParaRPr lang="en-US"/>
          </a:p>
        </p:txBody>
      </p:sp>
      <p:sp>
        <p:nvSpPr>
          <p:cNvPr id="7" name="Slide Image Placeholder 6">
            <a:extLst>
              <a:ext uri="{FF2B5EF4-FFF2-40B4-BE49-F238E27FC236}">
                <a16:creationId xmlns:a16="http://schemas.microsoft.com/office/drawing/2014/main" id="{263B5812-2CE6-4965-94ED-35098D727711}"/>
              </a:ext>
            </a:extLst>
          </p:cNvPr>
          <p:cNvSpPr>
            <a:spLocks noGrp="1" noRot="1" noChangeAspect="1"/>
          </p:cNvSpPr>
          <p:nvPr>
            <p:ph type="sldImg"/>
          </p:nvPr>
        </p:nvSpPr>
        <p:spPr/>
      </p:sp>
    </p:spTree>
    <p:extLst>
      <p:ext uri="{BB962C8B-B14F-4D97-AF65-F5344CB8AC3E}">
        <p14:creationId xmlns:p14="http://schemas.microsoft.com/office/powerpoint/2010/main" val="315339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find additional Checkpoint resources on the Smarter Balanced, HSA</a:t>
            </a:r>
            <a:r>
              <a:rPr lang="en-US" baseline="0" dirty="0"/>
              <a:t> Science, and EOC pages of the HSAP </a:t>
            </a:r>
            <a:r>
              <a:rPr lang="en-US" dirty="0"/>
              <a:t>portal. However, if you still require assistance with troubleshooting a technical issue, you may also contact the HSAP Helpdesk. When contacting the HSAP Helpdesk, please be ready to provide the following information: </a:t>
            </a:r>
          </a:p>
          <a:p>
            <a:endParaRPr lang="en-US" dirty="0"/>
          </a:p>
          <a:p>
            <a:pPr marL="171450" indent="-171450">
              <a:buFont typeface="Arial" panose="020B0604020202020204" pitchFamily="34" charset="0"/>
              <a:buChar char="•"/>
            </a:pPr>
            <a:r>
              <a:rPr lang="en-US" dirty="0"/>
              <a:t>Any error messages that are appearing (including codes)</a:t>
            </a:r>
          </a:p>
          <a:p>
            <a:pPr marL="171450" indent="-171450">
              <a:buFont typeface="Arial" panose="020B0604020202020204" pitchFamily="34" charset="0"/>
              <a:buChar char="•"/>
            </a:pPr>
            <a:r>
              <a:rPr lang="en-US" dirty="0"/>
              <a:t>Your operating system and browser information</a:t>
            </a:r>
          </a:p>
          <a:p>
            <a:pPr marL="171450" indent="-171450">
              <a:buFont typeface="Arial" panose="020B0604020202020204" pitchFamily="34" charset="0"/>
              <a:buChar char="•"/>
            </a:pPr>
            <a:r>
              <a:rPr lang="en-US" dirty="0"/>
              <a:t>Your network configuration information</a:t>
            </a:r>
          </a:p>
          <a:p>
            <a:pPr marL="171450" indent="-171450">
              <a:buFont typeface="Arial" panose="020B0604020202020204" pitchFamily="34" charset="0"/>
              <a:buChar char="•"/>
            </a:pPr>
            <a:r>
              <a:rPr lang="en-US" dirty="0"/>
              <a:t>Your contact information for follow-up by phone or email</a:t>
            </a:r>
          </a:p>
          <a:p>
            <a:pPr marL="171450" indent="-171450">
              <a:buFont typeface="Arial" panose="020B0604020202020204" pitchFamily="34" charset="0"/>
              <a:buChar char="•"/>
            </a:pPr>
            <a:r>
              <a:rPr lang="en-US" dirty="0"/>
              <a:t>Any other relevant information, such as test names or content areas, student IDs, session IDs, and search criteria</a:t>
            </a:r>
          </a:p>
          <a:p>
            <a:endParaRPr lang="en-US" dirty="0"/>
          </a:p>
          <a:p>
            <a:r>
              <a:rPr lang="en-US" dirty="0"/>
              <a:t>For questions about test administration or policy issues, please contact your district test coordinator.</a:t>
            </a:r>
          </a:p>
          <a:p>
            <a:endParaRPr lang="en-US" dirty="0"/>
          </a:p>
          <a:p>
            <a:r>
              <a:rPr lang="en-US" altLang="en-US" dirty="0"/>
              <a:t>Thank you for taking the time to view this training module. For detailed information, consult your </a:t>
            </a:r>
            <a:r>
              <a:rPr lang="en-US" altLang="en-US" i="1" dirty="0"/>
              <a:t>Checkpoint User Guide </a:t>
            </a:r>
            <a:r>
              <a:rPr lang="en-US" altLang="en-US" dirty="0"/>
              <a:t>located on the Smarter</a:t>
            </a:r>
            <a:r>
              <a:rPr lang="en-US" altLang="en-US" baseline="0" dirty="0"/>
              <a:t> Balanced, HSA Science, and EOC pages of the HSAP</a:t>
            </a:r>
            <a:r>
              <a:rPr lang="en-US" altLang="en-US" dirty="0"/>
              <a:t> portal or contact the HSAP Help Desk.</a:t>
            </a:r>
          </a:p>
          <a:p>
            <a:endParaRPr lang="en-US" dirty="0"/>
          </a:p>
        </p:txBody>
      </p:sp>
      <p:sp>
        <p:nvSpPr>
          <p:cNvPr id="4" name="Slide Number Placeholder 3"/>
          <p:cNvSpPr>
            <a:spLocks noGrp="1"/>
          </p:cNvSpPr>
          <p:nvPr>
            <p:ph type="sldNum" sz="quarter" idx="5"/>
          </p:nvPr>
        </p:nvSpPr>
        <p:spPr/>
        <p:txBody>
          <a:bodyPr/>
          <a:lstStyle/>
          <a:p>
            <a:pPr lvl="0"/>
            <a:fld id="{D0840A31-90C4-4115-B521-B8FD53B01173}" type="slidenum">
              <a:rPr lang="en-US" noProof="0" smtClean="0"/>
              <a:pPr lvl="0"/>
              <a:t>13</a:t>
            </a:fld>
            <a:endParaRPr lang="en-US" noProof="0"/>
          </a:p>
        </p:txBody>
      </p:sp>
      <p:sp>
        <p:nvSpPr>
          <p:cNvPr id="7" name="Slide Image Placeholder 6">
            <a:extLst>
              <a:ext uri="{FF2B5EF4-FFF2-40B4-BE49-F238E27FC236}">
                <a16:creationId xmlns:a16="http://schemas.microsoft.com/office/drawing/2014/main" id="{DC5C6039-3C71-415B-B540-FAB0758592D7}"/>
              </a:ext>
            </a:extLst>
          </p:cNvPr>
          <p:cNvSpPr>
            <a:spLocks noGrp="1" noRot="1" noChangeAspect="1"/>
          </p:cNvSpPr>
          <p:nvPr>
            <p:ph type="sldImg"/>
          </p:nvPr>
        </p:nvSpPr>
        <p:spPr/>
      </p:sp>
    </p:spTree>
    <p:extLst>
      <p:ext uri="{BB962C8B-B14F-4D97-AF65-F5344CB8AC3E}">
        <p14:creationId xmlns:p14="http://schemas.microsoft.com/office/powerpoint/2010/main" val="65926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First, we explain the file size and pixel dimension requirements and how to easily check them in Windows or Mac. We then take you through the image upload process for use in an item response section. We conclude by showing you how to add images to your item prompts.</a:t>
            </a:r>
          </a:p>
        </p:txBody>
      </p:sp>
      <p:sp>
        <p:nvSpPr>
          <p:cNvPr id="4" name="Slide Number Placeholder 3"/>
          <p:cNvSpPr>
            <a:spLocks noGrp="1"/>
          </p:cNvSpPr>
          <p:nvPr>
            <p:ph type="sldNum" sz="quarter" idx="5"/>
          </p:nvPr>
        </p:nvSpPr>
        <p:spPr/>
        <p:txBody>
          <a:bodyPr/>
          <a:lstStyle/>
          <a:p>
            <a:fld id="{30FD0100-8A7A-416F-A211-6206FC711A2F}" type="slidenum">
              <a:rPr lang="en-US" smtClean="0"/>
              <a:pPr/>
              <a:t>2</a:t>
            </a:fld>
            <a:endParaRPr lang="en-US"/>
          </a:p>
        </p:txBody>
      </p:sp>
      <p:sp>
        <p:nvSpPr>
          <p:cNvPr id="7" name="Slide Image Placeholder 6">
            <a:extLst>
              <a:ext uri="{FF2B5EF4-FFF2-40B4-BE49-F238E27FC236}">
                <a16:creationId xmlns:a16="http://schemas.microsoft.com/office/drawing/2014/main" id="{84C46202-B20E-4CA2-8709-5CD105E8113A}"/>
              </a:ext>
            </a:extLst>
          </p:cNvPr>
          <p:cNvSpPr>
            <a:spLocks noGrp="1" noRot="1" noChangeAspect="1"/>
          </p:cNvSpPr>
          <p:nvPr>
            <p:ph type="sldImg"/>
          </p:nvPr>
        </p:nvSpPr>
        <p:spPr/>
      </p:sp>
    </p:spTree>
    <p:extLst>
      <p:ext uri="{BB962C8B-B14F-4D97-AF65-F5344CB8AC3E}">
        <p14:creationId xmlns:p14="http://schemas.microsoft.com/office/powerpoint/2010/main" val="249549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1. Two of the item types in Checkpoint require you to upload images in the response section. </a:t>
            </a:r>
            <a:endParaRPr lang="en-US" dirty="0"/>
          </a:p>
          <a:p>
            <a:endParaRPr lang="en-US">
              <a:cs typeface="Calibri"/>
            </a:endParaRPr>
          </a:p>
          <a:p>
            <a:r>
              <a:rPr lang="en-US"/>
              <a:t>2. In Hot Spot items, students select one or more clickable regions on an image or a diagram to respond to a question. </a:t>
            </a:r>
            <a:endParaRPr lang="en-US" dirty="0"/>
          </a:p>
          <a:p>
            <a:endParaRPr lang="en-US" dirty="0"/>
          </a:p>
          <a:p>
            <a:r>
              <a:rPr lang="en-US"/>
              <a:t>3. In the Image Drag and Drop item students drag answers into “drop boxes” in an image or diagram. </a:t>
            </a:r>
            <a:endParaRPr lang="en-US">
              <a:cs typeface="Calibri"/>
            </a:endParaRPr>
          </a:p>
          <a:p>
            <a:endParaRPr lang="en-US" dirty="0"/>
          </a:p>
          <a:p>
            <a:r>
              <a:rPr lang="en-US" dirty="0"/>
              <a:t>You can insert JPG, PNG, or GIF files. They must be smaller than 600 x 600 pixels and must be under 1.5 MB. Keep this in mind as you search online or in a district system for images to use. Be sure to verify the copyright status of any online image so you comply with legal permissions.</a:t>
            </a:r>
          </a:p>
        </p:txBody>
      </p:sp>
      <p:sp>
        <p:nvSpPr>
          <p:cNvPr id="4" name="Slide Number Placeholder 3"/>
          <p:cNvSpPr>
            <a:spLocks noGrp="1"/>
          </p:cNvSpPr>
          <p:nvPr>
            <p:ph type="sldNum" sz="quarter" idx="5"/>
          </p:nvPr>
        </p:nvSpPr>
        <p:spPr/>
        <p:txBody>
          <a:bodyPr/>
          <a:lstStyle/>
          <a:p>
            <a:fld id="{30FD0100-8A7A-416F-A211-6206FC711A2F}" type="slidenum">
              <a:rPr lang="en-US" smtClean="0"/>
              <a:pPr/>
              <a:t>3</a:t>
            </a:fld>
            <a:endParaRPr lang="en-US"/>
          </a:p>
        </p:txBody>
      </p:sp>
      <p:sp>
        <p:nvSpPr>
          <p:cNvPr id="7" name="Slide Image Placeholder 6">
            <a:extLst>
              <a:ext uri="{FF2B5EF4-FFF2-40B4-BE49-F238E27FC236}">
                <a16:creationId xmlns:a16="http://schemas.microsoft.com/office/drawing/2014/main" id="{82F7D4F8-2CEF-4D15-8857-448CC97BBD1D}"/>
              </a:ext>
            </a:extLst>
          </p:cNvPr>
          <p:cNvSpPr>
            <a:spLocks noGrp="1" noRot="1" noChangeAspect="1"/>
          </p:cNvSpPr>
          <p:nvPr>
            <p:ph type="sldImg"/>
          </p:nvPr>
        </p:nvSpPr>
        <p:spPr/>
      </p:sp>
    </p:spTree>
    <p:extLst>
      <p:ext uri="{BB962C8B-B14F-4D97-AF65-F5344CB8AC3E}">
        <p14:creationId xmlns:p14="http://schemas.microsoft.com/office/powerpoint/2010/main" val="288216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check the size and dimensions of the images you have saved on your Windows computer before you upload them to Checkpoint.</a:t>
            </a:r>
          </a:p>
          <a:p>
            <a:r>
              <a:rPr lang="en-US" dirty="0"/>
              <a:t>#1. In a File Explorer folder, right-click an image file you want to check.</a:t>
            </a:r>
          </a:p>
          <a:p>
            <a:r>
              <a:rPr lang="en-US" dirty="0"/>
              <a:t>#2. Then click on Properties at the bottom of the menu.</a:t>
            </a:r>
          </a:p>
          <a:p>
            <a:r>
              <a:rPr lang="en-US" dirty="0"/>
              <a:t>#3. The file size displays on that page under size.</a:t>
            </a:r>
          </a:p>
          <a:p>
            <a:r>
              <a:rPr lang="en-US" dirty="0"/>
              <a:t>#4. To check the pixel dimensions, click the Details button at the top of the page. The width and height display on that page.</a:t>
            </a:r>
          </a:p>
        </p:txBody>
      </p:sp>
      <p:sp>
        <p:nvSpPr>
          <p:cNvPr id="4" name="Slide Number Placeholder 3"/>
          <p:cNvSpPr>
            <a:spLocks noGrp="1"/>
          </p:cNvSpPr>
          <p:nvPr>
            <p:ph type="sldNum" sz="quarter" idx="5"/>
          </p:nvPr>
        </p:nvSpPr>
        <p:spPr/>
        <p:txBody>
          <a:bodyPr/>
          <a:lstStyle/>
          <a:p>
            <a:fld id="{30FD0100-8A7A-416F-A211-6206FC711A2F}" type="slidenum">
              <a:rPr lang="en-US" smtClean="0"/>
              <a:pPr/>
              <a:t>4</a:t>
            </a:fld>
            <a:endParaRPr lang="en-US"/>
          </a:p>
        </p:txBody>
      </p:sp>
      <p:sp>
        <p:nvSpPr>
          <p:cNvPr id="7" name="Slide Image Placeholder 6">
            <a:extLst>
              <a:ext uri="{FF2B5EF4-FFF2-40B4-BE49-F238E27FC236}">
                <a16:creationId xmlns:a16="http://schemas.microsoft.com/office/drawing/2014/main" id="{8D8581AF-B44A-4EC5-859D-CB55CAED1899}"/>
              </a:ext>
            </a:extLst>
          </p:cNvPr>
          <p:cNvSpPr>
            <a:spLocks noGrp="1" noRot="1" noChangeAspect="1"/>
          </p:cNvSpPr>
          <p:nvPr>
            <p:ph type="sldImg"/>
          </p:nvPr>
        </p:nvSpPr>
        <p:spPr/>
      </p:sp>
    </p:spTree>
    <p:extLst>
      <p:ext uri="{BB962C8B-B14F-4D97-AF65-F5344CB8AC3E}">
        <p14:creationId xmlns:p14="http://schemas.microsoft.com/office/powerpoint/2010/main" val="221648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need to resize an image you have saved, Windows has a setting for that in the Photo Manager. First open the image file in Photo Manager. Then select Resize (1) and set the Custom Dimensions to something under 600 x 600 pixels</a:t>
            </a:r>
            <a:r>
              <a:rPr lang="en-US" baseline="0" dirty="0"/>
              <a:t> (2).</a:t>
            </a:r>
            <a:endParaRPr lang="en-US" dirty="0"/>
          </a:p>
        </p:txBody>
      </p:sp>
      <p:sp>
        <p:nvSpPr>
          <p:cNvPr id="4" name="Slide Number Placeholder 3"/>
          <p:cNvSpPr>
            <a:spLocks noGrp="1"/>
          </p:cNvSpPr>
          <p:nvPr>
            <p:ph type="sldNum" sz="quarter" idx="5"/>
          </p:nvPr>
        </p:nvSpPr>
        <p:spPr/>
        <p:txBody>
          <a:bodyPr/>
          <a:lstStyle/>
          <a:p>
            <a:fld id="{30FD0100-8A7A-416F-A211-6206FC711A2F}" type="slidenum">
              <a:rPr lang="en-US" smtClean="0"/>
              <a:pPr/>
              <a:t>5</a:t>
            </a:fld>
            <a:endParaRPr lang="en-US"/>
          </a:p>
        </p:txBody>
      </p:sp>
      <p:sp>
        <p:nvSpPr>
          <p:cNvPr id="7" name="Slide Image Placeholder 6">
            <a:extLst>
              <a:ext uri="{FF2B5EF4-FFF2-40B4-BE49-F238E27FC236}">
                <a16:creationId xmlns:a16="http://schemas.microsoft.com/office/drawing/2014/main" id="{7A69324F-F583-4FB1-8343-B6A165B7FE40}"/>
              </a:ext>
            </a:extLst>
          </p:cNvPr>
          <p:cNvSpPr>
            <a:spLocks noGrp="1" noRot="1" noChangeAspect="1"/>
          </p:cNvSpPr>
          <p:nvPr>
            <p:ph type="sldImg"/>
          </p:nvPr>
        </p:nvSpPr>
        <p:spPr/>
      </p:sp>
    </p:spTree>
    <p:extLst>
      <p:ext uri="{BB962C8B-B14F-4D97-AF65-F5344CB8AC3E}">
        <p14:creationId xmlns:p14="http://schemas.microsoft.com/office/powerpoint/2010/main" val="327773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check the size of an image in a folder on an Apple computer, click </a:t>
            </a:r>
            <a:r>
              <a:rPr lang="en-US" dirty="0" err="1"/>
              <a:t>Control+Click</a:t>
            </a:r>
            <a:r>
              <a:rPr lang="en-US" dirty="0"/>
              <a:t> on the image file in a folder. Click Get Info (1) in the window that appears. Expand the General section (2) to see the file size and the More Info section (3) to see the dimensions. There is also a setting under Tools that allows you to Adjust Size</a:t>
            </a:r>
            <a:r>
              <a:rPr lang="en-US" baseline="0" dirty="0"/>
              <a:t> (4)</a:t>
            </a:r>
            <a:r>
              <a:rPr lang="en-US" dirty="0"/>
              <a:t>.</a:t>
            </a:r>
          </a:p>
        </p:txBody>
      </p:sp>
      <p:sp>
        <p:nvSpPr>
          <p:cNvPr id="4" name="Slide Number Placeholder 3"/>
          <p:cNvSpPr>
            <a:spLocks noGrp="1"/>
          </p:cNvSpPr>
          <p:nvPr>
            <p:ph type="sldNum" sz="quarter" idx="5"/>
          </p:nvPr>
        </p:nvSpPr>
        <p:spPr/>
        <p:txBody>
          <a:bodyPr/>
          <a:lstStyle/>
          <a:p>
            <a:fld id="{30FD0100-8A7A-416F-A211-6206FC711A2F}" type="slidenum">
              <a:rPr lang="en-US" smtClean="0"/>
              <a:pPr/>
              <a:t>6</a:t>
            </a:fld>
            <a:endParaRPr lang="en-US"/>
          </a:p>
        </p:txBody>
      </p:sp>
      <p:sp>
        <p:nvSpPr>
          <p:cNvPr id="7" name="Slide Image Placeholder 6">
            <a:extLst>
              <a:ext uri="{FF2B5EF4-FFF2-40B4-BE49-F238E27FC236}">
                <a16:creationId xmlns:a16="http://schemas.microsoft.com/office/drawing/2014/main" id="{E266BF54-F464-4455-83E1-087205A0AAE4}"/>
              </a:ext>
            </a:extLst>
          </p:cNvPr>
          <p:cNvSpPr>
            <a:spLocks noGrp="1" noRot="1" noChangeAspect="1"/>
          </p:cNvSpPr>
          <p:nvPr>
            <p:ph type="sldImg"/>
          </p:nvPr>
        </p:nvSpPr>
        <p:spPr/>
      </p:sp>
    </p:spTree>
    <p:extLst>
      <p:ext uri="{BB962C8B-B14F-4D97-AF65-F5344CB8AC3E}">
        <p14:creationId xmlns:p14="http://schemas.microsoft.com/office/powerpoint/2010/main" val="1901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image import process is the same for Hot Spot items and Image Drag and Drop items. First create the item type using the content tab or the quick link from the Dashboard or search for an item in Draft mode that you want to edit.</a:t>
            </a:r>
          </a:p>
          <a:p>
            <a:endParaRPr lang="en-US" dirty="0"/>
          </a:p>
          <a:p>
            <a:r>
              <a:rPr lang="en-US" dirty="0"/>
              <a:t>In Section 2 of the item template, click </a:t>
            </a:r>
            <a:r>
              <a:rPr lang="en-US" b="1" dirty="0"/>
              <a:t>Upload Image (1)</a:t>
            </a:r>
            <a:r>
              <a:rPr lang="en-US" dirty="0"/>
              <a:t>. In the Image Properties window click </a:t>
            </a:r>
            <a:r>
              <a:rPr lang="en-US" b="1" dirty="0"/>
              <a:t>Browse Server (2)</a:t>
            </a:r>
            <a:r>
              <a:rPr lang="en-US" dirty="0"/>
              <a:t>. If the image you want to use for the item is already available in the File Manager window, select it and click </a:t>
            </a:r>
            <a:r>
              <a:rPr lang="en-US" b="1" dirty="0"/>
              <a:t>Add to Item (3)</a:t>
            </a:r>
            <a:r>
              <a:rPr lang="en-US" dirty="0"/>
              <a:t>. You can use the search bar in the corner to search for an image by its file name. </a:t>
            </a:r>
          </a:p>
          <a:p>
            <a:endParaRPr lang="en-US" dirty="0"/>
          </a:p>
          <a:p>
            <a:r>
              <a:rPr lang="en-US" dirty="0"/>
              <a:t>If the image you want to use is not available in the File Manager window, click </a:t>
            </a:r>
            <a:r>
              <a:rPr lang="en-US" b="1" dirty="0"/>
              <a:t>Upload File </a:t>
            </a:r>
            <a:r>
              <a:rPr lang="en-US" dirty="0"/>
              <a:t>and select an image file from your computer. </a:t>
            </a:r>
          </a:p>
        </p:txBody>
      </p:sp>
      <p:sp>
        <p:nvSpPr>
          <p:cNvPr id="4" name="Slide Number Placeholder 3"/>
          <p:cNvSpPr>
            <a:spLocks noGrp="1"/>
          </p:cNvSpPr>
          <p:nvPr>
            <p:ph type="sldNum" sz="quarter" idx="5"/>
          </p:nvPr>
        </p:nvSpPr>
        <p:spPr/>
        <p:txBody>
          <a:bodyPr/>
          <a:lstStyle/>
          <a:p>
            <a:fld id="{30FD0100-8A7A-416F-A211-6206FC711A2F}" type="slidenum">
              <a:rPr lang="en-US" smtClean="0"/>
              <a:pPr/>
              <a:t>7</a:t>
            </a:fld>
            <a:endParaRPr lang="en-US"/>
          </a:p>
        </p:txBody>
      </p:sp>
      <p:sp>
        <p:nvSpPr>
          <p:cNvPr id="7" name="Slide Image Placeholder 6">
            <a:extLst>
              <a:ext uri="{FF2B5EF4-FFF2-40B4-BE49-F238E27FC236}">
                <a16:creationId xmlns:a16="http://schemas.microsoft.com/office/drawing/2014/main" id="{8A209E6D-6F1B-4203-8460-D5FE75292175}"/>
              </a:ext>
            </a:extLst>
          </p:cNvPr>
          <p:cNvSpPr>
            <a:spLocks noGrp="1" noRot="1" noChangeAspect="1"/>
          </p:cNvSpPr>
          <p:nvPr>
            <p:ph type="sldImg"/>
          </p:nvPr>
        </p:nvSpPr>
        <p:spPr/>
      </p:sp>
    </p:spTree>
    <p:extLst>
      <p:ext uri="{BB962C8B-B14F-4D97-AF65-F5344CB8AC3E}">
        <p14:creationId xmlns:p14="http://schemas.microsoft.com/office/powerpoint/2010/main" val="215055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Select the image (4) and click </a:t>
            </a:r>
            <a:r>
              <a:rPr lang="en-US" b="1" dirty="0"/>
              <a:t>Add to Item </a:t>
            </a:r>
            <a:r>
              <a:rPr lang="en-US" b="0" dirty="0"/>
              <a:t>(5)</a:t>
            </a:r>
            <a:r>
              <a:rPr lang="en-US" dirty="0"/>
              <a:t>. In the image properties window, click </a:t>
            </a:r>
            <a:r>
              <a:rPr lang="en-US" b="1" dirty="0"/>
              <a:t>OK</a:t>
            </a:r>
            <a:r>
              <a:rPr lang="en-US" dirty="0"/>
              <a:t>. </a:t>
            </a:r>
          </a:p>
        </p:txBody>
      </p:sp>
      <p:sp>
        <p:nvSpPr>
          <p:cNvPr id="4" name="Slide Number Placeholder 3"/>
          <p:cNvSpPr>
            <a:spLocks noGrp="1"/>
          </p:cNvSpPr>
          <p:nvPr>
            <p:ph type="sldNum" sz="quarter" idx="5"/>
          </p:nvPr>
        </p:nvSpPr>
        <p:spPr/>
        <p:txBody>
          <a:bodyPr/>
          <a:lstStyle/>
          <a:p>
            <a:fld id="{30FD0100-8A7A-416F-A211-6206FC711A2F}" type="slidenum">
              <a:rPr lang="en-US" smtClean="0"/>
              <a:pPr/>
              <a:t>8</a:t>
            </a:fld>
            <a:endParaRPr lang="en-US"/>
          </a:p>
        </p:txBody>
      </p:sp>
      <p:sp>
        <p:nvSpPr>
          <p:cNvPr id="7" name="Slide Image Placeholder 6">
            <a:extLst>
              <a:ext uri="{FF2B5EF4-FFF2-40B4-BE49-F238E27FC236}">
                <a16:creationId xmlns:a16="http://schemas.microsoft.com/office/drawing/2014/main" id="{1556D1C9-073F-4B4F-900F-35B198806B93}"/>
              </a:ext>
            </a:extLst>
          </p:cNvPr>
          <p:cNvSpPr>
            <a:spLocks noGrp="1" noRot="1" noChangeAspect="1"/>
          </p:cNvSpPr>
          <p:nvPr>
            <p:ph type="sldImg"/>
          </p:nvPr>
        </p:nvSpPr>
        <p:spPr/>
      </p:sp>
    </p:spTree>
    <p:extLst>
      <p:ext uri="{BB962C8B-B14F-4D97-AF65-F5344CB8AC3E}">
        <p14:creationId xmlns:p14="http://schemas.microsoft.com/office/powerpoint/2010/main" val="2836688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dirty="0"/>
              <a:t>If there is an issue with the file, an error message appears when you try to upload it.</a:t>
            </a:r>
          </a:p>
        </p:txBody>
      </p:sp>
      <p:sp>
        <p:nvSpPr>
          <p:cNvPr id="4" name="Slide Number Placeholder 3"/>
          <p:cNvSpPr>
            <a:spLocks noGrp="1"/>
          </p:cNvSpPr>
          <p:nvPr>
            <p:ph type="sldNum" sz="quarter" idx="5"/>
          </p:nvPr>
        </p:nvSpPr>
        <p:spPr/>
        <p:txBody>
          <a:bodyPr/>
          <a:lstStyle/>
          <a:p>
            <a:fld id="{30FD0100-8A7A-416F-A211-6206FC711A2F}" type="slidenum">
              <a:rPr lang="en-US" smtClean="0"/>
              <a:pPr/>
              <a:t>9</a:t>
            </a:fld>
            <a:endParaRPr lang="en-US"/>
          </a:p>
        </p:txBody>
      </p:sp>
      <p:sp>
        <p:nvSpPr>
          <p:cNvPr id="7" name="Slide Image Placeholder 6">
            <a:extLst>
              <a:ext uri="{FF2B5EF4-FFF2-40B4-BE49-F238E27FC236}">
                <a16:creationId xmlns:a16="http://schemas.microsoft.com/office/drawing/2014/main" id="{06D3A2AA-18C7-4815-AFA3-4397814C9657}"/>
              </a:ext>
            </a:extLst>
          </p:cNvPr>
          <p:cNvSpPr>
            <a:spLocks noGrp="1" noRot="1" noChangeAspect="1"/>
          </p:cNvSpPr>
          <p:nvPr>
            <p:ph type="sldImg"/>
          </p:nvPr>
        </p:nvSpPr>
        <p:spPr/>
      </p:sp>
    </p:spTree>
    <p:extLst>
      <p:ext uri="{BB962C8B-B14F-4D97-AF65-F5344CB8AC3E}">
        <p14:creationId xmlns:p14="http://schemas.microsoft.com/office/powerpoint/2010/main" val="2081693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7281643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94739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2750136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263362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72311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52475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2122097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3517595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867591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2442151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416981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305122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419798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006563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913956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015463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3523353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2630340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52150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754348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2554138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67428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021215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207063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352945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027332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91400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874323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82451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276821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9103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24260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07639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09851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23425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233858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8983340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2" y="2125483"/>
            <a:ext cx="8540496" cy="1321242"/>
          </a:xfrm>
        </p:spPr>
        <p:txBody>
          <a:bodyPr>
            <a:normAutofit fontScale="90000"/>
          </a:bodyPr>
          <a:lstStyle/>
          <a:p>
            <a:pPr algn="l"/>
            <a:r>
              <a:rPr lang="en-US" dirty="0"/>
              <a:t>How to add images to items in Checkpoint</a:t>
            </a:r>
            <a:br>
              <a:rPr lang="en-US" dirty="0"/>
            </a:br>
            <a:r>
              <a:rPr lang="en-US" dirty="0"/>
              <a:t> </a:t>
            </a:r>
          </a:p>
        </p:txBody>
      </p:sp>
      <p:sp>
        <p:nvSpPr>
          <p:cNvPr id="3" name="Subtitle 2"/>
          <p:cNvSpPr>
            <a:spLocks noGrp="1"/>
          </p:cNvSpPr>
          <p:nvPr>
            <p:ph type="subTitle" idx="1"/>
          </p:nvPr>
        </p:nvSpPr>
        <p:spPr>
          <a:xfrm>
            <a:off x="2589492" y="4350019"/>
            <a:ext cx="8540496" cy="369332"/>
          </a:xfrm>
        </p:spPr>
        <p:txBody>
          <a:bodyPr>
            <a:normAutofit fontScale="85000" lnSpcReduction="20000"/>
          </a:bodyPr>
          <a:lstStyle/>
          <a:p>
            <a:pPr algn="l"/>
            <a:r>
              <a:rPr lang="en-US" dirty="0"/>
              <a:t>Checkpoint System training module</a:t>
            </a:r>
          </a:p>
          <a:p>
            <a:pPr algn="l"/>
            <a:r>
              <a:rPr lang="en-US" dirty="0"/>
              <a:t>2021-2022</a:t>
            </a:r>
          </a:p>
        </p:txBody>
      </p:sp>
      <p:sp>
        <p:nvSpPr>
          <p:cNvPr id="8" name="Rectangle 7">
            <a:extLst>
              <a:ext uri="{FF2B5EF4-FFF2-40B4-BE49-F238E27FC236}">
                <a16:creationId xmlns:a16="http://schemas.microsoft.com/office/drawing/2014/main" id="{6B96C219-4DEE-4119-83C1-095A924B6E62}"/>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8D6AAA-3B98-4F96-AA7E-B8CAA553ACC8}"/>
              </a:ext>
            </a:extLst>
          </p:cNvPr>
          <p:cNvSpPr>
            <a:spLocks noGrp="1"/>
          </p:cNvSpPr>
          <p:nvPr>
            <p:ph type="sldNum" sz="quarter" idx="11"/>
          </p:nvPr>
        </p:nvSpPr>
        <p:spPr/>
        <p:txBody>
          <a:bodyPr/>
          <a:lstStyle/>
          <a:p>
            <a:fld id="{58AE716E-68DD-2249-A7FA-8AEF0B14DF81}" type="slidenum">
              <a:rPr lang="en-US" smtClean="0"/>
              <a:pPr/>
              <a:t>10</a:t>
            </a:fld>
            <a:endParaRPr lang="en-US" dirty="0"/>
          </a:p>
        </p:txBody>
      </p:sp>
      <p:sp>
        <p:nvSpPr>
          <p:cNvPr id="4" name="Title 3">
            <a:extLst>
              <a:ext uri="{FF2B5EF4-FFF2-40B4-BE49-F238E27FC236}">
                <a16:creationId xmlns:a16="http://schemas.microsoft.com/office/drawing/2014/main" id="{998E8452-2413-4A5B-A7CC-01B226614491}"/>
              </a:ext>
            </a:extLst>
          </p:cNvPr>
          <p:cNvSpPr>
            <a:spLocks noGrp="1"/>
          </p:cNvSpPr>
          <p:nvPr>
            <p:ph type="title"/>
          </p:nvPr>
        </p:nvSpPr>
        <p:spPr/>
        <p:txBody>
          <a:bodyPr/>
          <a:lstStyle/>
          <a:p>
            <a:r>
              <a:rPr lang="en-US" dirty="0"/>
              <a:t>Add Regions</a:t>
            </a:r>
          </a:p>
        </p:txBody>
      </p:sp>
      <p:pic>
        <p:nvPicPr>
          <p:cNvPr id="6" name="Picture 5">
            <a:extLst>
              <a:ext uri="{FF2B5EF4-FFF2-40B4-BE49-F238E27FC236}">
                <a16:creationId xmlns:a16="http://schemas.microsoft.com/office/drawing/2014/main" id="{FADA45FD-1F56-4EBE-875F-A7EA6A285898}"/>
              </a:ext>
            </a:extLst>
          </p:cNvPr>
          <p:cNvPicPr>
            <a:picLocks noChangeAspect="1"/>
          </p:cNvPicPr>
          <p:nvPr/>
        </p:nvPicPr>
        <p:blipFill>
          <a:blip r:embed="rId3"/>
          <a:stretch>
            <a:fillRect/>
          </a:stretch>
        </p:blipFill>
        <p:spPr>
          <a:xfrm>
            <a:off x="1253987" y="830920"/>
            <a:ext cx="9714016" cy="519615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219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6C12B8-9C98-4549-BCFC-F088586F7CA7}"/>
              </a:ext>
            </a:extLst>
          </p:cNvPr>
          <p:cNvSpPr>
            <a:spLocks noGrp="1"/>
          </p:cNvSpPr>
          <p:nvPr>
            <p:ph type="sldNum" sz="quarter" idx="11"/>
          </p:nvPr>
        </p:nvSpPr>
        <p:spPr/>
        <p:txBody>
          <a:bodyPr/>
          <a:lstStyle/>
          <a:p>
            <a:fld id="{58AE716E-68DD-2249-A7FA-8AEF0B14DF81}" type="slidenum">
              <a:rPr lang="en-US" smtClean="0"/>
              <a:pPr/>
              <a:t>11</a:t>
            </a:fld>
            <a:endParaRPr lang="en-US" dirty="0"/>
          </a:p>
        </p:txBody>
      </p:sp>
      <p:sp>
        <p:nvSpPr>
          <p:cNvPr id="4" name="Title 3">
            <a:extLst>
              <a:ext uri="{FF2B5EF4-FFF2-40B4-BE49-F238E27FC236}">
                <a16:creationId xmlns:a16="http://schemas.microsoft.com/office/drawing/2014/main" id="{6B0E31ED-96CA-4AAB-9182-E464248695BA}"/>
              </a:ext>
            </a:extLst>
          </p:cNvPr>
          <p:cNvSpPr>
            <a:spLocks noGrp="1"/>
          </p:cNvSpPr>
          <p:nvPr>
            <p:ph type="title"/>
          </p:nvPr>
        </p:nvSpPr>
        <p:spPr/>
        <p:txBody>
          <a:bodyPr/>
          <a:lstStyle/>
          <a:p>
            <a:r>
              <a:rPr lang="en-US" dirty="0"/>
              <a:t>Insert Images with the Text Editor</a:t>
            </a:r>
          </a:p>
        </p:txBody>
      </p:sp>
      <p:pic>
        <p:nvPicPr>
          <p:cNvPr id="8" name="Picture 7">
            <a:extLst>
              <a:ext uri="{FF2B5EF4-FFF2-40B4-BE49-F238E27FC236}">
                <a16:creationId xmlns:a16="http://schemas.microsoft.com/office/drawing/2014/main" id="{8E23E863-7798-4D22-B8C9-9B8CF183AA00}"/>
              </a:ext>
            </a:extLst>
          </p:cNvPr>
          <p:cNvPicPr>
            <a:picLocks noChangeAspect="1"/>
          </p:cNvPicPr>
          <p:nvPr/>
        </p:nvPicPr>
        <p:blipFill>
          <a:blip r:embed="rId3"/>
          <a:stretch>
            <a:fillRect/>
          </a:stretch>
        </p:blipFill>
        <p:spPr>
          <a:xfrm>
            <a:off x="212475" y="853849"/>
            <a:ext cx="9250878" cy="37500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37F84A42-E9DE-4BCF-8DB2-AC647D683656}"/>
              </a:ext>
            </a:extLst>
          </p:cNvPr>
          <p:cNvPicPr>
            <a:picLocks noChangeAspect="1"/>
          </p:cNvPicPr>
          <p:nvPr/>
        </p:nvPicPr>
        <p:blipFill>
          <a:blip r:embed="rId4"/>
          <a:stretch>
            <a:fillRect/>
          </a:stretch>
        </p:blipFill>
        <p:spPr>
          <a:xfrm>
            <a:off x="7995284" y="2053257"/>
            <a:ext cx="3800475" cy="410527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EA21F964-B0E3-464C-8A07-622855797584}"/>
              </a:ext>
            </a:extLst>
          </p:cNvPr>
          <p:cNvSpPr/>
          <p:nvPr/>
        </p:nvSpPr>
        <p:spPr>
          <a:xfrm>
            <a:off x="2351314" y="2505693"/>
            <a:ext cx="273133" cy="391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Box 6"/>
          <p:cNvSpPr txBox="1"/>
          <p:nvPr/>
        </p:nvSpPr>
        <p:spPr>
          <a:xfrm>
            <a:off x="2022130" y="2001241"/>
            <a:ext cx="329184" cy="369332"/>
          </a:xfrm>
          <a:prstGeom prst="rect">
            <a:avLst/>
          </a:prstGeom>
          <a:noFill/>
        </p:spPr>
        <p:txBody>
          <a:bodyPr wrap="square" rtlCol="0">
            <a:spAutoFit/>
          </a:bodyPr>
          <a:lstStyle/>
          <a:p>
            <a:r>
              <a:rPr lang="en-US" b="1" dirty="0">
                <a:solidFill>
                  <a:srgbClr val="FF0000"/>
                </a:solidFill>
              </a:rPr>
              <a:t>1</a:t>
            </a:r>
          </a:p>
        </p:txBody>
      </p:sp>
      <p:sp>
        <p:nvSpPr>
          <p:cNvPr id="10" name="TextBox 9"/>
          <p:cNvSpPr txBox="1"/>
          <p:nvPr/>
        </p:nvSpPr>
        <p:spPr>
          <a:xfrm>
            <a:off x="10464964" y="3577687"/>
            <a:ext cx="329184" cy="369332"/>
          </a:xfrm>
          <a:prstGeom prst="rect">
            <a:avLst/>
          </a:prstGeom>
          <a:noFill/>
        </p:spPr>
        <p:txBody>
          <a:bodyPr wrap="square" rtlCol="0">
            <a:spAutoFit/>
          </a:bodyPr>
          <a:lstStyle/>
          <a:p>
            <a:r>
              <a:rPr lang="en-US" b="1" dirty="0">
                <a:solidFill>
                  <a:srgbClr val="FF0000"/>
                </a:solidFill>
              </a:rPr>
              <a:t>2</a:t>
            </a:r>
          </a:p>
        </p:txBody>
      </p:sp>
      <p:sp>
        <p:nvSpPr>
          <p:cNvPr id="11" name="TextBox 10"/>
          <p:cNvSpPr txBox="1"/>
          <p:nvPr/>
        </p:nvSpPr>
        <p:spPr>
          <a:xfrm>
            <a:off x="7729870" y="4689459"/>
            <a:ext cx="329184" cy="369332"/>
          </a:xfrm>
          <a:prstGeom prst="rect">
            <a:avLst/>
          </a:prstGeom>
          <a:noFill/>
        </p:spPr>
        <p:txBody>
          <a:bodyPr wrap="square" rtlCol="0">
            <a:spAutoFit/>
          </a:bodyPr>
          <a:lstStyle/>
          <a:p>
            <a:r>
              <a:rPr lang="en-US" b="1" dirty="0">
                <a:solidFill>
                  <a:srgbClr val="FF0000"/>
                </a:solidFill>
              </a:rPr>
              <a:t>3</a:t>
            </a:r>
          </a:p>
        </p:txBody>
      </p:sp>
      <p:sp>
        <p:nvSpPr>
          <p:cNvPr id="12" name="TextBox 11"/>
          <p:cNvSpPr txBox="1"/>
          <p:nvPr/>
        </p:nvSpPr>
        <p:spPr>
          <a:xfrm>
            <a:off x="8448827" y="3947019"/>
            <a:ext cx="329184" cy="369332"/>
          </a:xfrm>
          <a:prstGeom prst="rect">
            <a:avLst/>
          </a:prstGeom>
          <a:noFill/>
        </p:spPr>
        <p:txBody>
          <a:bodyPr wrap="square" rtlCol="0">
            <a:spAutoFit/>
          </a:bodyPr>
          <a:lstStyle/>
          <a:p>
            <a:r>
              <a:rPr lang="en-US" b="1" dirty="0">
                <a:solidFill>
                  <a:srgbClr val="FF0000"/>
                </a:solidFill>
              </a:rPr>
              <a:t>4</a:t>
            </a:r>
          </a:p>
        </p:txBody>
      </p:sp>
      <p:sp>
        <p:nvSpPr>
          <p:cNvPr id="13" name="TextBox 12"/>
          <p:cNvSpPr txBox="1"/>
          <p:nvPr/>
        </p:nvSpPr>
        <p:spPr>
          <a:xfrm>
            <a:off x="10300372" y="4234553"/>
            <a:ext cx="329184" cy="369332"/>
          </a:xfrm>
          <a:prstGeom prst="rect">
            <a:avLst/>
          </a:prstGeom>
          <a:noFill/>
        </p:spPr>
        <p:txBody>
          <a:bodyPr wrap="square" rtlCol="0">
            <a:spAutoFit/>
          </a:bodyPr>
          <a:lstStyle/>
          <a:p>
            <a:r>
              <a:rPr lang="en-US" b="1" dirty="0">
                <a:solidFill>
                  <a:srgbClr val="FF0000"/>
                </a:solidFill>
              </a:rPr>
              <a:t>5</a:t>
            </a:r>
          </a:p>
        </p:txBody>
      </p:sp>
      <p:sp>
        <p:nvSpPr>
          <p:cNvPr id="14" name="TextBox 13"/>
          <p:cNvSpPr txBox="1"/>
          <p:nvPr/>
        </p:nvSpPr>
        <p:spPr>
          <a:xfrm>
            <a:off x="8359778" y="5537392"/>
            <a:ext cx="329184" cy="369332"/>
          </a:xfrm>
          <a:prstGeom prst="rect">
            <a:avLst/>
          </a:prstGeom>
          <a:noFill/>
        </p:spPr>
        <p:txBody>
          <a:bodyPr wrap="square" rtlCol="0">
            <a:spAutoFit/>
          </a:bodyPr>
          <a:lstStyle/>
          <a:p>
            <a:r>
              <a:rPr lang="en-US" b="1" dirty="0">
                <a:solidFill>
                  <a:srgbClr val="FF0000"/>
                </a:solidFill>
              </a:rPr>
              <a:t>6</a:t>
            </a:r>
          </a:p>
        </p:txBody>
      </p:sp>
    </p:spTree>
    <p:extLst>
      <p:ext uri="{BB962C8B-B14F-4D97-AF65-F5344CB8AC3E}">
        <p14:creationId xmlns:p14="http://schemas.microsoft.com/office/powerpoint/2010/main" val="410164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58DE3B-4470-4526-A313-A69CF50CD0B7}"/>
              </a:ext>
            </a:extLst>
          </p:cNvPr>
          <p:cNvSpPr>
            <a:spLocks noGrp="1"/>
          </p:cNvSpPr>
          <p:nvPr>
            <p:ph type="sldNum" sz="quarter" idx="11"/>
          </p:nvPr>
        </p:nvSpPr>
        <p:spPr/>
        <p:txBody>
          <a:bodyPr/>
          <a:lstStyle/>
          <a:p>
            <a:fld id="{58AE716E-68DD-2249-A7FA-8AEF0B14DF81}" type="slidenum">
              <a:rPr lang="en-US" smtClean="0"/>
              <a:pPr/>
              <a:t>12</a:t>
            </a:fld>
            <a:endParaRPr lang="en-US" dirty="0"/>
          </a:p>
        </p:txBody>
      </p:sp>
      <p:sp>
        <p:nvSpPr>
          <p:cNvPr id="4" name="Title 3">
            <a:extLst>
              <a:ext uri="{FF2B5EF4-FFF2-40B4-BE49-F238E27FC236}">
                <a16:creationId xmlns:a16="http://schemas.microsoft.com/office/drawing/2014/main" id="{5BF6C561-F370-4602-B84F-3C95C09B9AB0}"/>
              </a:ext>
            </a:extLst>
          </p:cNvPr>
          <p:cNvSpPr>
            <a:spLocks noGrp="1"/>
          </p:cNvSpPr>
          <p:nvPr>
            <p:ph type="title"/>
          </p:nvPr>
        </p:nvSpPr>
        <p:spPr/>
        <p:txBody>
          <a:bodyPr/>
          <a:lstStyle/>
          <a:p>
            <a:r>
              <a:rPr lang="en-US" dirty="0"/>
              <a:t>Item Prompt with Image</a:t>
            </a:r>
          </a:p>
        </p:txBody>
      </p:sp>
      <p:pic>
        <p:nvPicPr>
          <p:cNvPr id="6" name="Picture 5">
            <a:extLst>
              <a:ext uri="{FF2B5EF4-FFF2-40B4-BE49-F238E27FC236}">
                <a16:creationId xmlns:a16="http://schemas.microsoft.com/office/drawing/2014/main" id="{5BEFFECE-6531-459E-9C36-8BC5B6995C45}"/>
              </a:ext>
            </a:extLst>
          </p:cNvPr>
          <p:cNvPicPr>
            <a:picLocks noChangeAspect="1"/>
          </p:cNvPicPr>
          <p:nvPr/>
        </p:nvPicPr>
        <p:blipFill>
          <a:blip r:embed="rId3"/>
          <a:stretch>
            <a:fillRect/>
          </a:stretch>
        </p:blipFill>
        <p:spPr>
          <a:xfrm>
            <a:off x="1251322" y="889621"/>
            <a:ext cx="9270522" cy="524914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4371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4F2A90-5F7B-4C58-9BFC-4A2F22AA8189}"/>
              </a:ext>
            </a:extLst>
          </p:cNvPr>
          <p:cNvSpPr>
            <a:spLocks noGrp="1"/>
          </p:cNvSpPr>
          <p:nvPr>
            <p:ph type="title"/>
          </p:nvPr>
        </p:nvSpPr>
        <p:spPr/>
        <p:txBody>
          <a:bodyPr>
            <a:noAutofit/>
          </a:bodyPr>
          <a:lstStyle/>
          <a:p>
            <a:r>
              <a:rPr lang="en-US" dirty="0"/>
              <a:t>For More Help</a:t>
            </a:r>
          </a:p>
        </p:txBody>
      </p:sp>
      <p:sp>
        <p:nvSpPr>
          <p:cNvPr id="9" name="Content Placeholder 2">
            <a:extLst>
              <a:ext uri="{FF2B5EF4-FFF2-40B4-BE49-F238E27FC236}">
                <a16:creationId xmlns:a16="http://schemas.microsoft.com/office/drawing/2014/main" id="{0A6787F7-E502-4573-B23F-2DC75AECD543}"/>
              </a:ext>
            </a:extLst>
          </p:cNvPr>
          <p:cNvSpPr txBox="1">
            <a:spLocks/>
          </p:cNvSpPr>
          <p:nvPr/>
        </p:nvSpPr>
        <p:spPr>
          <a:xfrm>
            <a:off x="426230" y="800789"/>
            <a:ext cx="6466939" cy="5196219"/>
          </a:xfrm>
          <a:prstGeom prst="rect">
            <a:avLst/>
          </a:prstGeom>
          <a:ln w="12700">
            <a:solidFill>
              <a:schemeClr val="bg1">
                <a:lumMod val="75000"/>
              </a:schemeClr>
            </a:solidFill>
          </a:ln>
        </p:spPr>
        <p:txBody>
          <a:bodyPr rtlCol="0">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cs typeface="Calibri"/>
              </a:rPr>
              <a:t>You can contact the Helpdesk for assistance with any technical issues you encounter. When contacting the Helpdesk, please be ready to provide:</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cs typeface="Calibri"/>
              </a:rPr>
              <a:t>Any error messages that are appearing (including codes)</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cs typeface="Calibri"/>
              </a:rPr>
              <a:t>Your operating system and browser information</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cs typeface="Calibri"/>
              </a:rPr>
              <a:t>Your network configuration information</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cs typeface="Calibri"/>
              </a:rPr>
              <a:t>Your contact information for follow-up by phone or email</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cs typeface="Calibri"/>
              </a:rPr>
              <a:t>Any other relevant information, such as test names or content areas, student IDs, session IDs, and search criteria</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cs typeface="Calibri"/>
              </a:rPr>
              <a:t>For test administration or policy issues, please contact your district test coordinator.</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Franklin Gothic Book" panose="020B0503020102020204"/>
              <a:cs typeface="Calibri"/>
            </a:endParaRPr>
          </a:p>
        </p:txBody>
      </p:sp>
      <p:sp>
        <p:nvSpPr>
          <p:cNvPr id="10" name="Content Placeholder 3">
            <a:extLst>
              <a:ext uri="{FF2B5EF4-FFF2-40B4-BE49-F238E27FC236}">
                <a16:creationId xmlns:a16="http://schemas.microsoft.com/office/drawing/2014/main" id="{2E617C49-E0A0-4126-8D2C-E7E3B113853B}"/>
              </a:ext>
            </a:extLst>
          </p:cNvPr>
          <p:cNvSpPr txBox="1">
            <a:spLocks/>
          </p:cNvSpPr>
          <p:nvPr/>
        </p:nvSpPr>
        <p:spPr>
          <a:xfrm>
            <a:off x="7256394" y="799467"/>
            <a:ext cx="4478406" cy="5196219"/>
          </a:xfrm>
          <a:prstGeom prst="rect">
            <a:avLst/>
          </a:prstGeom>
          <a:ln w="12700">
            <a:solidFill>
              <a:schemeClr val="bg1">
                <a:lumMod val="75000"/>
              </a:schemeClr>
            </a:solidFill>
          </a:ln>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3200" b="1" i="0" u="none" strike="noStrike" kern="1200" cap="none" spc="0" normalizeH="0" baseline="0" noProof="0" dirty="0">
                <a:ln>
                  <a:noFill/>
                </a:ln>
                <a:solidFill>
                  <a:srgbClr val="53565A">
                    <a:lumMod val="50000"/>
                  </a:srgbClr>
                </a:solidFill>
                <a:effectLst/>
                <a:uLnTx/>
                <a:uFillTx/>
                <a:latin typeface="Franklin Gothic Book" panose="020B0503020102020204"/>
                <a:cs typeface="Calibri"/>
              </a:rPr>
              <a:t>Further Information</a:t>
            </a:r>
          </a:p>
          <a:p>
            <a:pPr marL="342900" indent="-342900">
              <a:buFont typeface="Arial" panose="020B0604020202020204" pitchFamily="34" charset="0"/>
              <a:buChar char="•"/>
              <a:defRPr/>
            </a:pPr>
            <a:r>
              <a:rPr kumimoji="0" lang="en-US" sz="2200" b="0" i="0" u="none" strike="noStrike" kern="1200" cap="none" spc="0" normalizeH="0" baseline="0" noProof="0" dirty="0">
                <a:ln>
                  <a:noFill/>
                </a:ln>
                <a:solidFill>
                  <a:srgbClr val="FF0000"/>
                </a:solidFill>
                <a:effectLst/>
                <a:uLnTx/>
                <a:uFillTx/>
                <a:latin typeface="Franklin Gothic Book" panose="020B0503020102020204"/>
                <a:cs typeface="Calibri"/>
              </a:rPr>
              <a:t> </a:t>
            </a:r>
            <a:r>
              <a:rPr lang="en-US" dirty="0"/>
              <a:t>HSAP Portal:  </a:t>
            </a:r>
            <a:r>
              <a:rPr lang="en-US" dirty="0">
                <a:solidFill>
                  <a:schemeClr val="tx2"/>
                </a:solidFill>
                <a:hlinkClick r:id="rId3"/>
              </a:rPr>
              <a:t>https://alohahsap.org/</a:t>
            </a:r>
            <a:r>
              <a:rPr lang="en-US" dirty="0">
                <a:solidFill>
                  <a:schemeClr val="tx2"/>
                </a:solidFill>
              </a:rPr>
              <a:t> </a:t>
            </a:r>
          </a:p>
          <a:p>
            <a:pPr marL="342900" indent="-342900">
              <a:buFont typeface="Arial" panose="020B0604020202020204" pitchFamily="34" charset="0"/>
              <a:buChar char="•"/>
              <a:defRPr/>
            </a:pPr>
            <a:r>
              <a:rPr lang="en-US" dirty="0"/>
              <a:t>HSAP Help Desk</a:t>
            </a:r>
          </a:p>
          <a:p>
            <a:pPr marL="573088" lvl="1" indent="-342900">
              <a:defRPr/>
            </a:pPr>
            <a:r>
              <a:rPr lang="en-US" dirty="0"/>
              <a:t>Phone: 1-866-648-3712</a:t>
            </a:r>
          </a:p>
          <a:p>
            <a:pPr marL="573088" lvl="1" indent="-342900">
              <a:defRPr/>
            </a:pPr>
            <a:r>
              <a:rPr lang="en-US" dirty="0"/>
              <a:t>Email: </a:t>
            </a:r>
            <a:r>
              <a:rPr lang="en-US" dirty="0">
                <a:hlinkClick r:id="rId4"/>
              </a:rPr>
              <a:t>hsaphelpdesk@cambiumassessment.com</a:t>
            </a:r>
            <a:endParaRPr kumimoji="0" lang="en-US" sz="2200" b="0" i="0" u="none" strike="noStrike" kern="1200" cap="none" spc="0" normalizeH="0" baseline="0" noProof="0" dirty="0">
              <a:ln>
                <a:noFill/>
              </a:ln>
              <a:solidFill>
                <a:srgbClr val="53565A"/>
              </a:solidFill>
              <a:effectLst/>
              <a:uLnTx/>
              <a:uFillTx/>
              <a:latin typeface="Franklin Gothic Book" panose="020B0503020102020204"/>
              <a:cs typeface="Calibri"/>
            </a:endParaRP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200" b="0" i="0" u="none" strike="noStrike" kern="1200" cap="none" spc="0" normalizeH="0" baseline="0" noProof="0" dirty="0">
                <a:ln>
                  <a:noFill/>
                </a:ln>
                <a:solidFill>
                  <a:srgbClr val="53565A"/>
                </a:solidFill>
                <a:effectLst/>
                <a:uLnTx/>
                <a:uFillTx/>
                <a:latin typeface="Franklin Gothic Book" panose="020B0503020102020204"/>
                <a:cs typeface="Calibri"/>
              </a:rPr>
              <a:t>Thank you!</a:t>
            </a:r>
          </a:p>
        </p:txBody>
      </p:sp>
      <p:sp>
        <p:nvSpPr>
          <p:cNvPr id="3" name="Slide Number Placeholder 2">
            <a:extLst>
              <a:ext uri="{FF2B5EF4-FFF2-40B4-BE49-F238E27FC236}">
                <a16:creationId xmlns:a16="http://schemas.microsoft.com/office/drawing/2014/main" id="{D8E3307F-FB95-475D-B70A-24B17A811221}"/>
              </a:ext>
              <a:ext uri="{C183D7F6-B498-43B3-948B-1728B52AA6E4}">
                <adec:decorative xmlns:adec="http://schemas.microsoft.com/office/drawing/2017/decorative" xmlns="" val="0"/>
              </a:ext>
            </a:extLst>
          </p:cNvPr>
          <p:cNvSpPr>
            <a:spLocks noGrp="1"/>
          </p:cNvSpPr>
          <p:nvPr>
            <p:ph type="sldNum" sz="quarter" idx="17"/>
          </p:nvPr>
        </p:nvSpPr>
        <p:spPr>
          <a:xfrm>
            <a:off x="11281658" y="6414632"/>
            <a:ext cx="625639"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91278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FD0D2-3ED2-4CFA-8C39-795866B02ABF}"/>
              </a:ext>
            </a:extLst>
          </p:cNvPr>
          <p:cNvSpPr>
            <a:spLocks noGrp="1"/>
          </p:cNvSpPr>
          <p:nvPr>
            <p:ph type="body" sz="quarter" idx="10"/>
          </p:nvPr>
        </p:nvSpPr>
        <p:spPr/>
        <p:txBody>
          <a:bodyPr/>
          <a:lstStyle/>
          <a:p>
            <a:r>
              <a:rPr lang="en-US" dirty="0"/>
              <a:t>File Size and Pixel Dimensions—Requirements</a:t>
            </a:r>
          </a:p>
          <a:p>
            <a:pPr lvl="1"/>
            <a:r>
              <a:rPr lang="en-US" dirty="0"/>
              <a:t>Easy way to check size and dimensions in Windows</a:t>
            </a:r>
          </a:p>
          <a:p>
            <a:pPr lvl="1"/>
            <a:r>
              <a:rPr lang="en-US" dirty="0"/>
              <a:t>Easy way to check size and dimensions in Mac</a:t>
            </a:r>
          </a:p>
          <a:p>
            <a:pPr marL="0" indent="0">
              <a:buNone/>
            </a:pPr>
            <a:r>
              <a:rPr lang="en-US" dirty="0"/>
              <a:t>2. Image Upload Process (for use in item responses)</a:t>
            </a:r>
          </a:p>
          <a:p>
            <a:pPr marL="0" indent="0">
              <a:buNone/>
            </a:pPr>
            <a:r>
              <a:rPr lang="en-US" dirty="0"/>
              <a:t>3. Add an Image to an Item Prompt</a:t>
            </a:r>
          </a:p>
          <a:p>
            <a:pPr marL="0" indent="0">
              <a:buNone/>
            </a:pPr>
            <a:r>
              <a:rPr lang="en-US" dirty="0"/>
              <a:t>4. More Help</a:t>
            </a:r>
          </a:p>
        </p:txBody>
      </p:sp>
      <p:sp>
        <p:nvSpPr>
          <p:cNvPr id="3" name="Slide Number Placeholder 2">
            <a:extLst>
              <a:ext uri="{FF2B5EF4-FFF2-40B4-BE49-F238E27FC236}">
                <a16:creationId xmlns:a16="http://schemas.microsoft.com/office/drawing/2014/main" id="{2F40FEB9-29A6-4509-B59E-028F0C8ED745}"/>
              </a:ext>
            </a:extLst>
          </p:cNvPr>
          <p:cNvSpPr>
            <a:spLocks noGrp="1"/>
          </p:cNvSpPr>
          <p:nvPr>
            <p:ph type="sldNum" sz="quarter" idx="11"/>
          </p:nvPr>
        </p:nvSpPr>
        <p:spPr/>
        <p:txBody>
          <a:bodyPr/>
          <a:lstStyle/>
          <a:p>
            <a:fld id="{58AE716E-68DD-2249-A7FA-8AEF0B14DF81}" type="slidenum">
              <a:rPr lang="en-US" smtClean="0"/>
              <a:pPr/>
              <a:t>2</a:t>
            </a:fld>
            <a:endParaRPr lang="en-US" dirty="0"/>
          </a:p>
        </p:txBody>
      </p:sp>
      <p:sp>
        <p:nvSpPr>
          <p:cNvPr id="4" name="Title 3">
            <a:extLst>
              <a:ext uri="{FF2B5EF4-FFF2-40B4-BE49-F238E27FC236}">
                <a16:creationId xmlns:a16="http://schemas.microsoft.com/office/drawing/2014/main" id="{6D2A7E3E-8335-4729-BE33-5808A1F33678}"/>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378891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BD5D27-120C-432F-8089-793E85A16FF6}"/>
              </a:ext>
            </a:extLst>
          </p:cNvPr>
          <p:cNvSpPr>
            <a:spLocks noGrp="1"/>
          </p:cNvSpPr>
          <p:nvPr>
            <p:ph type="sldNum" sz="quarter" idx="11"/>
          </p:nvPr>
        </p:nvSpPr>
        <p:spPr/>
        <p:txBody>
          <a:bodyPr/>
          <a:lstStyle/>
          <a:p>
            <a:fld id="{58AE716E-68DD-2249-A7FA-8AEF0B14DF81}" type="slidenum">
              <a:rPr lang="en-US" smtClean="0"/>
              <a:pPr/>
              <a:t>3</a:t>
            </a:fld>
            <a:endParaRPr lang="en-US" dirty="0"/>
          </a:p>
        </p:txBody>
      </p:sp>
      <p:sp>
        <p:nvSpPr>
          <p:cNvPr id="4" name="Title 3">
            <a:extLst>
              <a:ext uri="{FF2B5EF4-FFF2-40B4-BE49-F238E27FC236}">
                <a16:creationId xmlns:a16="http://schemas.microsoft.com/office/drawing/2014/main" id="{5EF7FA51-BB0A-43E1-BF08-145C30DA5B36}"/>
              </a:ext>
            </a:extLst>
          </p:cNvPr>
          <p:cNvSpPr>
            <a:spLocks noGrp="1"/>
          </p:cNvSpPr>
          <p:nvPr>
            <p:ph type="title"/>
          </p:nvPr>
        </p:nvSpPr>
        <p:spPr/>
        <p:txBody>
          <a:bodyPr/>
          <a:lstStyle/>
          <a:p>
            <a:r>
              <a:rPr lang="en-US" dirty="0"/>
              <a:t>Images in Response Section</a:t>
            </a:r>
          </a:p>
        </p:txBody>
      </p:sp>
      <p:grpSp>
        <p:nvGrpSpPr>
          <p:cNvPr id="12" name="Group 11">
            <a:extLst>
              <a:ext uri="{FF2B5EF4-FFF2-40B4-BE49-F238E27FC236}">
                <a16:creationId xmlns:a16="http://schemas.microsoft.com/office/drawing/2014/main" id="{2314575B-D66B-441D-9325-3521AFD45859}"/>
              </a:ext>
            </a:extLst>
          </p:cNvPr>
          <p:cNvGrpSpPr/>
          <p:nvPr/>
        </p:nvGrpSpPr>
        <p:grpSpPr>
          <a:xfrm>
            <a:off x="175262" y="856789"/>
            <a:ext cx="5060415" cy="4105028"/>
            <a:chOff x="2929828" y="790951"/>
            <a:chExt cx="5060415" cy="4105028"/>
          </a:xfrm>
        </p:grpSpPr>
        <p:pic>
          <p:nvPicPr>
            <p:cNvPr id="6" name="Picture 5">
              <a:extLst>
                <a:ext uri="{FF2B5EF4-FFF2-40B4-BE49-F238E27FC236}">
                  <a16:creationId xmlns:a16="http://schemas.microsoft.com/office/drawing/2014/main" id="{5941B832-795D-43E9-9B74-9A78B220C05A}"/>
                </a:ext>
              </a:extLst>
            </p:cNvPr>
            <p:cNvPicPr>
              <a:picLocks noChangeAspect="1"/>
            </p:cNvPicPr>
            <p:nvPr/>
          </p:nvPicPr>
          <p:blipFill rotWithShape="1">
            <a:blip r:embed="rId3"/>
            <a:srcRect r="41954"/>
            <a:stretch/>
          </p:blipFill>
          <p:spPr>
            <a:xfrm>
              <a:off x="2929828" y="790951"/>
              <a:ext cx="5060415" cy="410502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19ACE693-EB93-4C7E-B561-F7EF4DB1CE43}"/>
                </a:ext>
              </a:extLst>
            </p:cNvPr>
            <p:cNvSpPr/>
            <p:nvPr/>
          </p:nvSpPr>
          <p:spPr>
            <a:xfrm>
              <a:off x="6816120" y="1917290"/>
              <a:ext cx="1150373" cy="2138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9" name="Picture 8">
            <a:extLst>
              <a:ext uri="{FF2B5EF4-FFF2-40B4-BE49-F238E27FC236}">
                <a16:creationId xmlns:a16="http://schemas.microsoft.com/office/drawing/2014/main" id="{8E640FE2-8848-4F94-8A28-42C729F880A2}"/>
              </a:ext>
            </a:extLst>
          </p:cNvPr>
          <p:cNvPicPr>
            <a:picLocks noChangeAspect="1"/>
          </p:cNvPicPr>
          <p:nvPr/>
        </p:nvPicPr>
        <p:blipFill>
          <a:blip r:embed="rId4"/>
          <a:stretch>
            <a:fillRect/>
          </a:stretch>
        </p:blipFill>
        <p:spPr>
          <a:xfrm>
            <a:off x="5503108" y="856789"/>
            <a:ext cx="3214688" cy="30146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707272C-86E7-46B7-AACE-712B3DA0D7FC}"/>
              </a:ext>
            </a:extLst>
          </p:cNvPr>
          <p:cNvPicPr>
            <a:picLocks noChangeAspect="1"/>
          </p:cNvPicPr>
          <p:nvPr/>
        </p:nvPicPr>
        <p:blipFill>
          <a:blip r:embed="rId5"/>
          <a:stretch>
            <a:fillRect/>
          </a:stretch>
        </p:blipFill>
        <p:spPr>
          <a:xfrm>
            <a:off x="8124697" y="3052386"/>
            <a:ext cx="3953138" cy="31790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TextBox 1"/>
          <p:cNvSpPr txBox="1"/>
          <p:nvPr/>
        </p:nvSpPr>
        <p:spPr>
          <a:xfrm>
            <a:off x="3964839" y="1613796"/>
            <a:ext cx="329184" cy="369332"/>
          </a:xfrm>
          <a:prstGeom prst="rect">
            <a:avLst/>
          </a:prstGeom>
          <a:noFill/>
        </p:spPr>
        <p:txBody>
          <a:bodyPr wrap="square" rtlCol="0">
            <a:spAutoFit/>
          </a:bodyPr>
          <a:lstStyle/>
          <a:p>
            <a:r>
              <a:rPr lang="en-US" b="1" dirty="0">
                <a:solidFill>
                  <a:srgbClr val="FF0000"/>
                </a:solidFill>
              </a:rPr>
              <a:t>1</a:t>
            </a:r>
          </a:p>
        </p:txBody>
      </p:sp>
      <p:sp>
        <p:nvSpPr>
          <p:cNvPr id="10" name="TextBox 9"/>
          <p:cNvSpPr txBox="1"/>
          <p:nvPr/>
        </p:nvSpPr>
        <p:spPr>
          <a:xfrm>
            <a:off x="8213474" y="893009"/>
            <a:ext cx="329184" cy="369332"/>
          </a:xfrm>
          <a:prstGeom prst="rect">
            <a:avLst/>
          </a:prstGeom>
          <a:noFill/>
        </p:spPr>
        <p:txBody>
          <a:bodyPr wrap="square" rtlCol="0">
            <a:spAutoFit/>
          </a:bodyPr>
          <a:lstStyle/>
          <a:p>
            <a:r>
              <a:rPr lang="en-US" b="1" dirty="0">
                <a:solidFill>
                  <a:srgbClr val="FF0000"/>
                </a:solidFill>
              </a:rPr>
              <a:t>2</a:t>
            </a:r>
          </a:p>
        </p:txBody>
      </p:sp>
      <p:sp>
        <p:nvSpPr>
          <p:cNvPr id="13" name="TextBox 12"/>
          <p:cNvSpPr txBox="1"/>
          <p:nvPr/>
        </p:nvSpPr>
        <p:spPr>
          <a:xfrm>
            <a:off x="11583375" y="3137556"/>
            <a:ext cx="329184" cy="369332"/>
          </a:xfrm>
          <a:prstGeom prst="rect">
            <a:avLst/>
          </a:prstGeom>
          <a:noFill/>
        </p:spPr>
        <p:txBody>
          <a:bodyPr wrap="square" rtlCol="0">
            <a:spAutoFit/>
          </a:bodyPr>
          <a:lstStyle/>
          <a:p>
            <a:r>
              <a:rPr lang="en-US" b="1" dirty="0">
                <a:solidFill>
                  <a:srgbClr val="FF0000"/>
                </a:solidFill>
              </a:rPr>
              <a:t>3</a:t>
            </a:r>
          </a:p>
        </p:txBody>
      </p:sp>
    </p:spTree>
    <p:extLst>
      <p:ext uri="{BB962C8B-B14F-4D97-AF65-F5344CB8AC3E}">
        <p14:creationId xmlns:p14="http://schemas.microsoft.com/office/powerpoint/2010/main" val="163585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87C0A9-A34A-4D0C-940C-C9FD5753C177}"/>
              </a:ext>
            </a:extLst>
          </p:cNvPr>
          <p:cNvSpPr>
            <a:spLocks noGrp="1"/>
          </p:cNvSpPr>
          <p:nvPr>
            <p:ph type="sldNum" sz="quarter" idx="11"/>
          </p:nvPr>
        </p:nvSpPr>
        <p:spPr/>
        <p:txBody>
          <a:bodyPr/>
          <a:lstStyle/>
          <a:p>
            <a:fld id="{58AE716E-68DD-2249-A7FA-8AEF0B14DF81}" type="slidenum">
              <a:rPr lang="en-US" smtClean="0"/>
              <a:pPr/>
              <a:t>4</a:t>
            </a:fld>
            <a:endParaRPr lang="en-US" dirty="0"/>
          </a:p>
        </p:txBody>
      </p:sp>
      <p:sp>
        <p:nvSpPr>
          <p:cNvPr id="4" name="Title 3">
            <a:extLst>
              <a:ext uri="{FF2B5EF4-FFF2-40B4-BE49-F238E27FC236}">
                <a16:creationId xmlns:a16="http://schemas.microsoft.com/office/drawing/2014/main" id="{FA12EF53-F513-4752-94BA-7B3F32FE82BE}"/>
              </a:ext>
            </a:extLst>
          </p:cNvPr>
          <p:cNvSpPr>
            <a:spLocks noGrp="1"/>
          </p:cNvSpPr>
          <p:nvPr>
            <p:ph type="title"/>
          </p:nvPr>
        </p:nvSpPr>
        <p:spPr/>
        <p:txBody>
          <a:bodyPr/>
          <a:lstStyle/>
          <a:p>
            <a:r>
              <a:rPr lang="en-US" dirty="0"/>
              <a:t>Easy Way to Check Dimensions and Size in Windows</a:t>
            </a:r>
          </a:p>
        </p:txBody>
      </p:sp>
      <p:sp>
        <p:nvSpPr>
          <p:cNvPr id="9" name="Arrow: Left 8">
            <a:extLst>
              <a:ext uri="{FF2B5EF4-FFF2-40B4-BE49-F238E27FC236}">
                <a16:creationId xmlns:a16="http://schemas.microsoft.com/office/drawing/2014/main" id="{ED23FC65-4ECB-473C-9D6B-0904F60821D9}"/>
              </a:ext>
            </a:extLst>
          </p:cNvPr>
          <p:cNvSpPr/>
          <p:nvPr/>
        </p:nvSpPr>
        <p:spPr>
          <a:xfrm>
            <a:off x="599230" y="1995246"/>
            <a:ext cx="665019" cy="35381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2" name="Picture 11">
            <a:extLst>
              <a:ext uri="{FF2B5EF4-FFF2-40B4-BE49-F238E27FC236}">
                <a16:creationId xmlns:a16="http://schemas.microsoft.com/office/drawing/2014/main" id="{5F47D850-1D6F-4E8D-A014-76B589DB8A15}"/>
              </a:ext>
            </a:extLst>
          </p:cNvPr>
          <p:cNvPicPr>
            <a:picLocks noChangeAspect="1"/>
          </p:cNvPicPr>
          <p:nvPr/>
        </p:nvPicPr>
        <p:blipFill>
          <a:blip r:embed="rId3"/>
          <a:stretch>
            <a:fillRect/>
          </a:stretch>
        </p:blipFill>
        <p:spPr>
          <a:xfrm>
            <a:off x="237246" y="770758"/>
            <a:ext cx="4250636" cy="2210331"/>
          </a:xfrm>
          <a:prstGeom prst="rect">
            <a:avLst/>
          </a:prstGeom>
          <a:ln w="12700">
            <a:solidFill>
              <a:schemeClr val="bg1">
                <a:lumMod val="75000"/>
              </a:schemeClr>
            </a:solidFill>
          </a:ln>
        </p:spPr>
      </p:pic>
      <p:pic>
        <p:nvPicPr>
          <p:cNvPr id="1026" name="Picture 2">
            <a:extLst>
              <a:ext uri="{FF2B5EF4-FFF2-40B4-BE49-F238E27FC236}">
                <a16:creationId xmlns:a16="http://schemas.microsoft.com/office/drawing/2014/main" id="{985D424E-FCF2-4296-9B06-A7805629D1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572" t="6284" r="10233" b="2991"/>
          <a:stretch/>
        </p:blipFill>
        <p:spPr bwMode="auto">
          <a:xfrm>
            <a:off x="237246" y="3085376"/>
            <a:ext cx="2375065" cy="2897579"/>
          </a:xfrm>
          <a:prstGeom prst="rect">
            <a:avLst/>
          </a:pr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85F9B05C-0DB6-450A-AB05-5C166FEC5199}"/>
              </a:ext>
            </a:extLst>
          </p:cNvPr>
          <p:cNvSpPr/>
          <p:nvPr/>
        </p:nvSpPr>
        <p:spPr>
          <a:xfrm>
            <a:off x="1694470" y="2349058"/>
            <a:ext cx="2363190" cy="45351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1. Right-click on an image you have saved.</a:t>
            </a:r>
          </a:p>
        </p:txBody>
      </p:sp>
      <p:sp>
        <p:nvSpPr>
          <p:cNvPr id="17" name="Rectangle: Rounded Corners 16">
            <a:extLst>
              <a:ext uri="{FF2B5EF4-FFF2-40B4-BE49-F238E27FC236}">
                <a16:creationId xmlns:a16="http://schemas.microsoft.com/office/drawing/2014/main" id="{F3FBAE1F-805C-4E3C-BEFE-77D8F3D3A5B7}"/>
              </a:ext>
            </a:extLst>
          </p:cNvPr>
          <p:cNvSpPr/>
          <p:nvPr/>
        </p:nvSpPr>
        <p:spPr>
          <a:xfrm>
            <a:off x="1064914" y="5719359"/>
            <a:ext cx="1849967" cy="35146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2. Click on Properties</a:t>
            </a:r>
          </a:p>
        </p:txBody>
      </p:sp>
      <p:sp>
        <p:nvSpPr>
          <p:cNvPr id="18" name="Rectangle: Rounded Corners 17">
            <a:extLst>
              <a:ext uri="{FF2B5EF4-FFF2-40B4-BE49-F238E27FC236}">
                <a16:creationId xmlns:a16="http://schemas.microsoft.com/office/drawing/2014/main" id="{3A9345DF-F8F7-40C0-8842-660A17E0C6A2}"/>
              </a:ext>
            </a:extLst>
          </p:cNvPr>
          <p:cNvSpPr/>
          <p:nvPr/>
        </p:nvSpPr>
        <p:spPr>
          <a:xfrm>
            <a:off x="6592012" y="770758"/>
            <a:ext cx="4850419" cy="38332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3. The file size is here. </a:t>
            </a:r>
          </a:p>
          <a:p>
            <a:pPr algn="ctr"/>
            <a:r>
              <a:rPr lang="en-US" sz="1400" dirty="0">
                <a:solidFill>
                  <a:schemeClr val="tx2"/>
                </a:solidFill>
              </a:rPr>
              <a:t>4. Click on the Details button above for the pixel dimensions.</a:t>
            </a:r>
          </a:p>
        </p:txBody>
      </p:sp>
      <p:sp>
        <p:nvSpPr>
          <p:cNvPr id="16" name="Oval 15">
            <a:extLst>
              <a:ext uri="{FF2B5EF4-FFF2-40B4-BE49-F238E27FC236}">
                <a16:creationId xmlns:a16="http://schemas.microsoft.com/office/drawing/2014/main" id="{5641C1EB-B6E2-457A-9ACA-0184A7B7F757}"/>
              </a:ext>
            </a:extLst>
          </p:cNvPr>
          <p:cNvSpPr/>
          <p:nvPr/>
        </p:nvSpPr>
        <p:spPr>
          <a:xfrm>
            <a:off x="426230" y="5755081"/>
            <a:ext cx="595047" cy="2800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22" name="Group 21">
            <a:extLst>
              <a:ext uri="{FF2B5EF4-FFF2-40B4-BE49-F238E27FC236}">
                <a16:creationId xmlns:a16="http://schemas.microsoft.com/office/drawing/2014/main" id="{DD5AF71D-4EF2-43ED-ADE9-0EF903F9D270}"/>
              </a:ext>
            </a:extLst>
          </p:cNvPr>
          <p:cNvGrpSpPr/>
          <p:nvPr/>
        </p:nvGrpSpPr>
        <p:grpSpPr>
          <a:xfrm>
            <a:off x="4579570" y="1208695"/>
            <a:ext cx="3392346" cy="4800331"/>
            <a:chOff x="3671864" y="1727582"/>
            <a:chExt cx="3077385" cy="4359660"/>
          </a:xfrm>
        </p:grpSpPr>
        <p:pic>
          <p:nvPicPr>
            <p:cNvPr id="14" name="Picture 13">
              <a:extLst>
                <a:ext uri="{FF2B5EF4-FFF2-40B4-BE49-F238E27FC236}">
                  <a16:creationId xmlns:a16="http://schemas.microsoft.com/office/drawing/2014/main" id="{BD4307B9-FA74-45E8-A46E-53DF57D95E97}"/>
                </a:ext>
              </a:extLst>
            </p:cNvPr>
            <p:cNvPicPr>
              <a:picLocks noChangeAspect="1"/>
            </p:cNvPicPr>
            <p:nvPr/>
          </p:nvPicPr>
          <p:blipFill rotWithShape="1">
            <a:blip r:embed="rId5"/>
            <a:srcRect l="7568" t="4164" r="7751"/>
            <a:stretch/>
          </p:blipFill>
          <p:spPr>
            <a:xfrm>
              <a:off x="3671864" y="1727582"/>
              <a:ext cx="3077385" cy="4359660"/>
            </a:xfrm>
            <a:prstGeom prst="rect">
              <a:avLst/>
            </a:prstGeom>
            <a:ln w="12700">
              <a:solidFill>
                <a:schemeClr val="bg1">
                  <a:lumMod val="75000"/>
                </a:schemeClr>
              </a:solidFill>
            </a:ln>
          </p:spPr>
        </p:pic>
        <p:sp>
          <p:nvSpPr>
            <p:cNvPr id="20" name="Oval 19">
              <a:extLst>
                <a:ext uri="{FF2B5EF4-FFF2-40B4-BE49-F238E27FC236}">
                  <a16:creationId xmlns:a16="http://schemas.microsoft.com/office/drawing/2014/main" id="{DBC80F2D-A95C-4CAF-8ECC-C2B8CAFD9AC0}"/>
                </a:ext>
              </a:extLst>
            </p:cNvPr>
            <p:cNvSpPr/>
            <p:nvPr/>
          </p:nvSpPr>
          <p:spPr>
            <a:xfrm>
              <a:off x="4335287" y="3500280"/>
              <a:ext cx="1065317" cy="2800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1" name="Oval 20">
              <a:extLst>
                <a:ext uri="{FF2B5EF4-FFF2-40B4-BE49-F238E27FC236}">
                  <a16:creationId xmlns:a16="http://schemas.microsoft.com/office/drawing/2014/main" id="{E67CEDE9-BE22-472F-869A-AA4419AF5EA7}"/>
                </a:ext>
              </a:extLst>
            </p:cNvPr>
            <p:cNvSpPr/>
            <p:nvPr/>
          </p:nvSpPr>
          <p:spPr>
            <a:xfrm>
              <a:off x="4477754" y="1995246"/>
              <a:ext cx="595047" cy="2800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9" name="Group 18">
            <a:extLst>
              <a:ext uri="{FF2B5EF4-FFF2-40B4-BE49-F238E27FC236}">
                <a16:creationId xmlns:a16="http://schemas.microsoft.com/office/drawing/2014/main" id="{89FB6F1D-9495-4F9E-B5E5-A9BD5EF19A7C}"/>
              </a:ext>
            </a:extLst>
          </p:cNvPr>
          <p:cNvGrpSpPr/>
          <p:nvPr/>
        </p:nvGrpSpPr>
        <p:grpSpPr>
          <a:xfrm>
            <a:off x="8230850" y="1182624"/>
            <a:ext cx="3361920" cy="4852474"/>
            <a:chOff x="7808802" y="1182624"/>
            <a:chExt cx="3361920" cy="4852474"/>
          </a:xfrm>
        </p:grpSpPr>
        <p:pic>
          <p:nvPicPr>
            <p:cNvPr id="1028" name="Picture 4">
              <a:extLst>
                <a:ext uri="{FF2B5EF4-FFF2-40B4-BE49-F238E27FC236}">
                  <a16:creationId xmlns:a16="http://schemas.microsoft.com/office/drawing/2014/main" id="{F71AADF9-0D9B-4635-959C-AD35471F47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57" t="1225" r="3059" b="2472"/>
            <a:stretch/>
          </p:blipFill>
          <p:spPr bwMode="auto">
            <a:xfrm>
              <a:off x="7808802" y="1182624"/>
              <a:ext cx="3361920" cy="4852474"/>
            </a:xfrm>
            <a:prstGeom prst="rect">
              <a:avLst/>
            </a:prstGeom>
            <a:noFill/>
            <a:ln w="12700">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DEA2FFCF-5545-49C9-B06F-1CA9209D162C}"/>
                </a:ext>
              </a:extLst>
            </p:cNvPr>
            <p:cNvSpPr/>
            <p:nvPr/>
          </p:nvSpPr>
          <p:spPr>
            <a:xfrm>
              <a:off x="8928137" y="4534165"/>
              <a:ext cx="1065317" cy="6352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412958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969C5D-398F-4A2C-8579-BDEF44DD3098}"/>
              </a:ext>
            </a:extLst>
          </p:cNvPr>
          <p:cNvSpPr>
            <a:spLocks noGrp="1"/>
          </p:cNvSpPr>
          <p:nvPr>
            <p:ph type="sldNum" sz="quarter" idx="11"/>
          </p:nvPr>
        </p:nvSpPr>
        <p:spPr/>
        <p:txBody>
          <a:bodyPr/>
          <a:lstStyle/>
          <a:p>
            <a:fld id="{58AE716E-68DD-2249-A7FA-8AEF0B14DF81}" type="slidenum">
              <a:rPr lang="en-US" smtClean="0"/>
              <a:pPr/>
              <a:t>5</a:t>
            </a:fld>
            <a:endParaRPr lang="en-US" dirty="0"/>
          </a:p>
        </p:txBody>
      </p:sp>
      <p:sp>
        <p:nvSpPr>
          <p:cNvPr id="4" name="Title 3">
            <a:extLst>
              <a:ext uri="{FF2B5EF4-FFF2-40B4-BE49-F238E27FC236}">
                <a16:creationId xmlns:a16="http://schemas.microsoft.com/office/drawing/2014/main" id="{C7793618-CD52-47C3-95D5-2BC47349FF0A}"/>
              </a:ext>
            </a:extLst>
          </p:cNvPr>
          <p:cNvSpPr>
            <a:spLocks noGrp="1"/>
          </p:cNvSpPr>
          <p:nvPr>
            <p:ph type="title"/>
          </p:nvPr>
        </p:nvSpPr>
        <p:spPr/>
        <p:txBody>
          <a:bodyPr/>
          <a:lstStyle/>
          <a:p>
            <a:r>
              <a:rPr lang="en-US" dirty="0"/>
              <a:t>Resize a Saved Image</a:t>
            </a:r>
          </a:p>
        </p:txBody>
      </p:sp>
      <p:pic>
        <p:nvPicPr>
          <p:cNvPr id="5" name="Picture 4">
            <a:extLst>
              <a:ext uri="{FF2B5EF4-FFF2-40B4-BE49-F238E27FC236}">
                <a16:creationId xmlns:a16="http://schemas.microsoft.com/office/drawing/2014/main" id="{E002572D-D82B-4EDF-ABB4-865A67B8FC3A}"/>
              </a:ext>
            </a:extLst>
          </p:cNvPr>
          <p:cNvPicPr>
            <a:picLocks noChangeAspect="1"/>
          </p:cNvPicPr>
          <p:nvPr/>
        </p:nvPicPr>
        <p:blipFill>
          <a:blip r:embed="rId3"/>
          <a:stretch>
            <a:fillRect/>
          </a:stretch>
        </p:blipFill>
        <p:spPr>
          <a:xfrm>
            <a:off x="4833212" y="2000630"/>
            <a:ext cx="5481775" cy="3791955"/>
          </a:xfrm>
          <a:prstGeom prst="rect">
            <a:avLst/>
          </a:prstGeom>
          <a:ln w="12700">
            <a:solidFill>
              <a:schemeClr val="tx1"/>
            </a:solidFill>
          </a:ln>
          <a:effectLst>
            <a:outerShdw blurRad="50800" dist="38100" dir="2700000" algn="tl" rotWithShape="0">
              <a:prstClr val="black">
                <a:alpha val="40000"/>
              </a:prstClr>
            </a:outerShdw>
          </a:effectLst>
        </p:spPr>
      </p:pic>
      <p:pic>
        <p:nvPicPr>
          <p:cNvPr id="9" name="Picture 8" descr="Graphical user interface, application, table, Excel, PowerPoint&#10;&#10;Description automatically generated">
            <a:extLst>
              <a:ext uri="{FF2B5EF4-FFF2-40B4-BE49-F238E27FC236}">
                <a16:creationId xmlns:a16="http://schemas.microsoft.com/office/drawing/2014/main" id="{698CAF7D-70B6-4D3E-8250-C13725A51058}"/>
              </a:ext>
            </a:extLst>
          </p:cNvPr>
          <p:cNvPicPr>
            <a:picLocks noChangeAspect="1"/>
          </p:cNvPicPr>
          <p:nvPr/>
        </p:nvPicPr>
        <p:blipFill rotWithShape="1">
          <a:blip r:embed="rId4">
            <a:extLst>
              <a:ext uri="{28A0092B-C50C-407E-A947-70E740481C1C}">
                <a14:useLocalDpi xmlns:a14="http://schemas.microsoft.com/office/drawing/2010/main" val="0"/>
              </a:ext>
            </a:extLst>
          </a:blip>
          <a:srcRect r="75065" b="5555"/>
          <a:stretch/>
        </p:blipFill>
        <p:spPr>
          <a:xfrm>
            <a:off x="426231" y="1000125"/>
            <a:ext cx="4038891" cy="322687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Arrow: Right 9">
            <a:extLst>
              <a:ext uri="{FF2B5EF4-FFF2-40B4-BE49-F238E27FC236}">
                <a16:creationId xmlns:a16="http://schemas.microsoft.com/office/drawing/2014/main" id="{33869F2B-CB75-4451-9477-559B06A48587}"/>
              </a:ext>
            </a:extLst>
          </p:cNvPr>
          <p:cNvSpPr/>
          <p:nvPr/>
        </p:nvSpPr>
        <p:spPr>
          <a:xfrm>
            <a:off x="5749300" y="4536374"/>
            <a:ext cx="693400" cy="3206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Oval 1"/>
          <p:cNvSpPr/>
          <p:nvPr/>
        </p:nvSpPr>
        <p:spPr>
          <a:xfrm>
            <a:off x="1141171" y="2423366"/>
            <a:ext cx="446228" cy="1369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TextBox 5"/>
          <p:cNvSpPr txBox="1"/>
          <p:nvPr/>
        </p:nvSpPr>
        <p:spPr>
          <a:xfrm>
            <a:off x="773081" y="2304289"/>
            <a:ext cx="263348" cy="369332"/>
          </a:xfrm>
          <a:prstGeom prst="rect">
            <a:avLst/>
          </a:prstGeom>
          <a:noFill/>
        </p:spPr>
        <p:txBody>
          <a:bodyPr wrap="square" rtlCol="0">
            <a:spAutoFit/>
          </a:bodyPr>
          <a:lstStyle/>
          <a:p>
            <a:r>
              <a:rPr lang="en-US" b="1" dirty="0">
                <a:solidFill>
                  <a:srgbClr val="FF0000"/>
                </a:solidFill>
              </a:rPr>
              <a:t>1</a:t>
            </a:r>
          </a:p>
        </p:txBody>
      </p:sp>
      <p:sp>
        <p:nvSpPr>
          <p:cNvPr id="11" name="TextBox 10"/>
          <p:cNvSpPr txBox="1"/>
          <p:nvPr/>
        </p:nvSpPr>
        <p:spPr>
          <a:xfrm>
            <a:off x="5484905" y="4512025"/>
            <a:ext cx="329184"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39286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FDAB30-A2D6-47E7-9D45-AC024DDBBD1D}"/>
              </a:ext>
            </a:extLst>
          </p:cNvPr>
          <p:cNvSpPr>
            <a:spLocks noGrp="1"/>
          </p:cNvSpPr>
          <p:nvPr>
            <p:ph type="sldNum" sz="quarter" idx="11"/>
          </p:nvPr>
        </p:nvSpPr>
        <p:spPr/>
        <p:txBody>
          <a:bodyPr/>
          <a:lstStyle/>
          <a:p>
            <a:fld id="{58AE716E-68DD-2249-A7FA-8AEF0B14DF81}" type="slidenum">
              <a:rPr lang="en-US" smtClean="0"/>
              <a:pPr/>
              <a:t>6</a:t>
            </a:fld>
            <a:endParaRPr lang="en-US" dirty="0"/>
          </a:p>
        </p:txBody>
      </p:sp>
      <p:sp>
        <p:nvSpPr>
          <p:cNvPr id="4" name="Title 3">
            <a:extLst>
              <a:ext uri="{FF2B5EF4-FFF2-40B4-BE49-F238E27FC236}">
                <a16:creationId xmlns:a16="http://schemas.microsoft.com/office/drawing/2014/main" id="{86EB44DF-2A58-42E6-B86D-7FE3C875B1FB}"/>
              </a:ext>
            </a:extLst>
          </p:cNvPr>
          <p:cNvSpPr>
            <a:spLocks noGrp="1"/>
          </p:cNvSpPr>
          <p:nvPr>
            <p:ph type="title"/>
          </p:nvPr>
        </p:nvSpPr>
        <p:spPr/>
        <p:txBody>
          <a:bodyPr/>
          <a:lstStyle/>
          <a:p>
            <a:r>
              <a:rPr lang="en-US" dirty="0"/>
              <a:t>Easy Way to Check Size and Dimensions in Mac</a:t>
            </a:r>
          </a:p>
        </p:txBody>
      </p:sp>
      <p:pic>
        <p:nvPicPr>
          <p:cNvPr id="12" name="Picture 11">
            <a:extLst>
              <a:ext uri="{FF2B5EF4-FFF2-40B4-BE49-F238E27FC236}">
                <a16:creationId xmlns:a16="http://schemas.microsoft.com/office/drawing/2014/main" id="{692F92C4-074E-4673-9587-599401F89A6A}"/>
              </a:ext>
            </a:extLst>
          </p:cNvPr>
          <p:cNvPicPr>
            <a:picLocks noChangeAspect="1"/>
          </p:cNvPicPr>
          <p:nvPr/>
        </p:nvPicPr>
        <p:blipFill>
          <a:blip r:embed="rId3"/>
          <a:stretch>
            <a:fillRect/>
          </a:stretch>
        </p:blipFill>
        <p:spPr>
          <a:xfrm>
            <a:off x="137096" y="717442"/>
            <a:ext cx="5935492" cy="40343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15EEF874-0E27-4093-9967-4A24EBA04367}"/>
              </a:ext>
            </a:extLst>
          </p:cNvPr>
          <p:cNvGrpSpPr/>
          <p:nvPr/>
        </p:nvGrpSpPr>
        <p:grpSpPr>
          <a:xfrm>
            <a:off x="4427528" y="1334155"/>
            <a:ext cx="4331080" cy="4703247"/>
            <a:chOff x="7111352" y="1162569"/>
            <a:chExt cx="4331080" cy="4703247"/>
          </a:xfrm>
        </p:grpSpPr>
        <p:pic>
          <p:nvPicPr>
            <p:cNvPr id="10" name="Picture 9">
              <a:extLst>
                <a:ext uri="{FF2B5EF4-FFF2-40B4-BE49-F238E27FC236}">
                  <a16:creationId xmlns:a16="http://schemas.microsoft.com/office/drawing/2014/main" id="{B3575534-8637-4E81-A198-8C18E992E069}"/>
                </a:ext>
              </a:extLst>
            </p:cNvPr>
            <p:cNvPicPr>
              <a:picLocks noChangeAspect="1"/>
            </p:cNvPicPr>
            <p:nvPr/>
          </p:nvPicPr>
          <p:blipFill rotWithShape="1">
            <a:blip r:embed="rId4"/>
            <a:srcRect l="35405"/>
            <a:stretch/>
          </p:blipFill>
          <p:spPr>
            <a:xfrm>
              <a:off x="7111352" y="1162569"/>
              <a:ext cx="4331080" cy="470324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DD83FCBC-D3B3-4DAE-AB5A-FCC2AC7382F7}"/>
                </a:ext>
              </a:extLst>
            </p:cNvPr>
            <p:cNvSpPr/>
            <p:nvPr/>
          </p:nvSpPr>
          <p:spPr>
            <a:xfrm>
              <a:off x="7552707" y="2667772"/>
              <a:ext cx="1805050" cy="1585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8" name="Group 17">
            <a:extLst>
              <a:ext uri="{FF2B5EF4-FFF2-40B4-BE49-F238E27FC236}">
                <a16:creationId xmlns:a16="http://schemas.microsoft.com/office/drawing/2014/main" id="{BCEDFB51-242A-41A2-8960-6073DFB4B850}"/>
              </a:ext>
            </a:extLst>
          </p:cNvPr>
          <p:cNvGrpSpPr/>
          <p:nvPr/>
        </p:nvGrpSpPr>
        <p:grpSpPr>
          <a:xfrm>
            <a:off x="9020162" y="1751004"/>
            <a:ext cx="3034742" cy="4286398"/>
            <a:chOff x="9020162" y="1959429"/>
            <a:chExt cx="3034742" cy="4286398"/>
          </a:xfrm>
        </p:grpSpPr>
        <p:pic>
          <p:nvPicPr>
            <p:cNvPr id="16" name="Picture 15">
              <a:extLst>
                <a:ext uri="{FF2B5EF4-FFF2-40B4-BE49-F238E27FC236}">
                  <a16:creationId xmlns:a16="http://schemas.microsoft.com/office/drawing/2014/main" id="{7A327966-A04D-4051-AA04-917CE4E1FE2F}"/>
                </a:ext>
              </a:extLst>
            </p:cNvPr>
            <p:cNvPicPr>
              <a:picLocks noChangeAspect="1"/>
            </p:cNvPicPr>
            <p:nvPr/>
          </p:nvPicPr>
          <p:blipFill>
            <a:blip r:embed="rId5"/>
            <a:stretch>
              <a:fillRect/>
            </a:stretch>
          </p:blipFill>
          <p:spPr>
            <a:xfrm>
              <a:off x="9020162" y="1959429"/>
              <a:ext cx="3034742" cy="4286398"/>
            </a:xfrm>
            <a:prstGeom prst="rect">
              <a:avLst/>
            </a:prstGeom>
            <a:ln w="12700">
              <a:solidFill>
                <a:schemeClr val="bg1">
                  <a:lumMod val="75000"/>
                </a:schemeClr>
              </a:solidFill>
            </a:ln>
          </p:spPr>
        </p:pic>
        <p:sp>
          <p:nvSpPr>
            <p:cNvPr id="17" name="Rectangle 16">
              <a:extLst>
                <a:ext uri="{FF2B5EF4-FFF2-40B4-BE49-F238E27FC236}">
                  <a16:creationId xmlns:a16="http://schemas.microsoft.com/office/drawing/2014/main" id="{96B0FB74-FBEB-4A44-8BF7-08B7BD77BC95}"/>
                </a:ext>
              </a:extLst>
            </p:cNvPr>
            <p:cNvSpPr/>
            <p:nvPr/>
          </p:nvSpPr>
          <p:spPr>
            <a:xfrm>
              <a:off x="10521537" y="2458192"/>
              <a:ext cx="1056905" cy="178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1" name="TextBox 10"/>
          <p:cNvSpPr txBox="1"/>
          <p:nvPr/>
        </p:nvSpPr>
        <p:spPr>
          <a:xfrm>
            <a:off x="1681000" y="1897737"/>
            <a:ext cx="329184" cy="369332"/>
          </a:xfrm>
          <a:prstGeom prst="rect">
            <a:avLst/>
          </a:prstGeom>
          <a:noFill/>
        </p:spPr>
        <p:txBody>
          <a:bodyPr wrap="square" rtlCol="0">
            <a:spAutoFit/>
          </a:bodyPr>
          <a:lstStyle/>
          <a:p>
            <a:r>
              <a:rPr lang="en-US" b="1" dirty="0">
                <a:solidFill>
                  <a:srgbClr val="FF0000"/>
                </a:solidFill>
              </a:rPr>
              <a:t>1</a:t>
            </a:r>
          </a:p>
        </p:txBody>
      </p:sp>
      <p:sp>
        <p:nvSpPr>
          <p:cNvPr id="15" name="TextBox 14"/>
          <p:cNvSpPr txBox="1"/>
          <p:nvPr/>
        </p:nvSpPr>
        <p:spPr>
          <a:xfrm>
            <a:off x="6673933" y="2733969"/>
            <a:ext cx="329184" cy="369332"/>
          </a:xfrm>
          <a:prstGeom prst="rect">
            <a:avLst/>
          </a:prstGeom>
          <a:noFill/>
        </p:spPr>
        <p:txBody>
          <a:bodyPr wrap="square" rtlCol="0">
            <a:spAutoFit/>
          </a:bodyPr>
          <a:lstStyle/>
          <a:p>
            <a:r>
              <a:rPr lang="en-US" b="1" dirty="0">
                <a:solidFill>
                  <a:srgbClr val="FF0000"/>
                </a:solidFill>
              </a:rPr>
              <a:t>2</a:t>
            </a:r>
          </a:p>
        </p:txBody>
      </p:sp>
      <p:sp>
        <p:nvSpPr>
          <p:cNvPr id="19" name="TextBox 18"/>
          <p:cNvSpPr txBox="1"/>
          <p:nvPr/>
        </p:nvSpPr>
        <p:spPr>
          <a:xfrm>
            <a:off x="6004958" y="4082436"/>
            <a:ext cx="329184" cy="369332"/>
          </a:xfrm>
          <a:prstGeom prst="rect">
            <a:avLst/>
          </a:prstGeom>
          <a:noFill/>
        </p:spPr>
        <p:txBody>
          <a:bodyPr wrap="square" rtlCol="0">
            <a:spAutoFit/>
          </a:bodyPr>
          <a:lstStyle/>
          <a:p>
            <a:r>
              <a:rPr lang="en-US" b="1" dirty="0">
                <a:solidFill>
                  <a:srgbClr val="FF0000"/>
                </a:solidFill>
              </a:rPr>
              <a:t>3</a:t>
            </a:r>
          </a:p>
        </p:txBody>
      </p:sp>
      <p:sp>
        <p:nvSpPr>
          <p:cNvPr id="20" name="TextBox 19"/>
          <p:cNvSpPr txBox="1"/>
          <p:nvPr/>
        </p:nvSpPr>
        <p:spPr>
          <a:xfrm>
            <a:off x="11510812" y="1903136"/>
            <a:ext cx="329184" cy="369332"/>
          </a:xfrm>
          <a:prstGeom prst="rect">
            <a:avLst/>
          </a:prstGeom>
          <a:noFill/>
        </p:spPr>
        <p:txBody>
          <a:bodyPr wrap="square" rtlCol="0">
            <a:spAutoFit/>
          </a:bodyPr>
          <a:lstStyle/>
          <a:p>
            <a:r>
              <a:rPr lang="en-US" b="1" dirty="0">
                <a:solidFill>
                  <a:srgbClr val="FF0000"/>
                </a:solidFill>
              </a:rPr>
              <a:t>4</a:t>
            </a:r>
          </a:p>
        </p:txBody>
      </p:sp>
    </p:spTree>
    <p:extLst>
      <p:ext uri="{BB962C8B-B14F-4D97-AF65-F5344CB8AC3E}">
        <p14:creationId xmlns:p14="http://schemas.microsoft.com/office/powerpoint/2010/main" val="315370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415FF3-63E7-47AB-AA7B-D364C26892F4}"/>
              </a:ext>
            </a:extLst>
          </p:cNvPr>
          <p:cNvSpPr>
            <a:spLocks noGrp="1"/>
          </p:cNvSpPr>
          <p:nvPr>
            <p:ph type="sldNum" sz="quarter" idx="11"/>
          </p:nvPr>
        </p:nvSpPr>
        <p:spPr/>
        <p:txBody>
          <a:bodyPr/>
          <a:lstStyle/>
          <a:p>
            <a:fld id="{58AE716E-68DD-2249-A7FA-8AEF0B14DF81}" type="slidenum">
              <a:rPr lang="en-US" smtClean="0"/>
              <a:pPr/>
              <a:t>7</a:t>
            </a:fld>
            <a:endParaRPr lang="en-US" dirty="0"/>
          </a:p>
        </p:txBody>
      </p:sp>
      <p:sp>
        <p:nvSpPr>
          <p:cNvPr id="4" name="Title 3">
            <a:extLst>
              <a:ext uri="{FF2B5EF4-FFF2-40B4-BE49-F238E27FC236}">
                <a16:creationId xmlns:a16="http://schemas.microsoft.com/office/drawing/2014/main" id="{530160B8-232C-45CF-BAC6-0D6E7257BA6C}"/>
              </a:ext>
            </a:extLst>
          </p:cNvPr>
          <p:cNvSpPr>
            <a:spLocks noGrp="1"/>
          </p:cNvSpPr>
          <p:nvPr>
            <p:ph type="title"/>
          </p:nvPr>
        </p:nvSpPr>
        <p:spPr/>
        <p:txBody>
          <a:bodyPr/>
          <a:lstStyle/>
          <a:p>
            <a:r>
              <a:rPr lang="en-US" dirty="0"/>
              <a:t>Upload an Image</a:t>
            </a:r>
          </a:p>
        </p:txBody>
      </p:sp>
      <p:pic>
        <p:nvPicPr>
          <p:cNvPr id="5" name="Picture 4">
            <a:extLst>
              <a:ext uri="{FF2B5EF4-FFF2-40B4-BE49-F238E27FC236}">
                <a16:creationId xmlns:a16="http://schemas.microsoft.com/office/drawing/2014/main" id="{7F27F4EE-D84B-4FCC-91FF-0055DB81A72A}"/>
              </a:ext>
            </a:extLst>
          </p:cNvPr>
          <p:cNvPicPr>
            <a:picLocks noChangeAspect="1"/>
          </p:cNvPicPr>
          <p:nvPr/>
        </p:nvPicPr>
        <p:blipFill>
          <a:blip r:embed="rId3"/>
          <a:stretch>
            <a:fillRect/>
          </a:stretch>
        </p:blipFill>
        <p:spPr>
          <a:xfrm>
            <a:off x="2697810" y="1013695"/>
            <a:ext cx="3039285" cy="285017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9B80E96-4BC4-43B0-9EE9-602AF7E729D4}"/>
              </a:ext>
            </a:extLst>
          </p:cNvPr>
          <p:cNvPicPr>
            <a:picLocks noChangeAspect="1"/>
          </p:cNvPicPr>
          <p:nvPr/>
        </p:nvPicPr>
        <p:blipFill>
          <a:blip r:embed="rId4"/>
          <a:stretch>
            <a:fillRect/>
          </a:stretch>
        </p:blipFill>
        <p:spPr>
          <a:xfrm>
            <a:off x="5947264" y="1013695"/>
            <a:ext cx="3272422" cy="285017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Flowchart: Connector 9">
            <a:extLst>
              <a:ext uri="{FF2B5EF4-FFF2-40B4-BE49-F238E27FC236}">
                <a16:creationId xmlns:a16="http://schemas.microsoft.com/office/drawing/2014/main" id="{B7AEEB4A-8A6B-4865-845B-E9FFAE75BF56}"/>
              </a:ext>
            </a:extLst>
          </p:cNvPr>
          <p:cNvSpPr/>
          <p:nvPr/>
        </p:nvSpPr>
        <p:spPr>
          <a:xfrm>
            <a:off x="3596491" y="1264441"/>
            <a:ext cx="362197" cy="332509"/>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1</a:t>
            </a:r>
          </a:p>
        </p:txBody>
      </p:sp>
      <p:sp>
        <p:nvSpPr>
          <p:cNvPr id="11" name="Flowchart: Connector 10">
            <a:extLst>
              <a:ext uri="{FF2B5EF4-FFF2-40B4-BE49-F238E27FC236}">
                <a16:creationId xmlns:a16="http://schemas.microsoft.com/office/drawing/2014/main" id="{619BE2FE-65A1-4877-949D-B7B218BF4640}"/>
              </a:ext>
            </a:extLst>
          </p:cNvPr>
          <p:cNvSpPr/>
          <p:nvPr/>
        </p:nvSpPr>
        <p:spPr>
          <a:xfrm>
            <a:off x="8279218" y="1533352"/>
            <a:ext cx="362197" cy="332509"/>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2</a:t>
            </a:r>
          </a:p>
        </p:txBody>
      </p:sp>
      <p:pic>
        <p:nvPicPr>
          <p:cNvPr id="6" name="Picture 5">
            <a:extLst>
              <a:ext uri="{FF2B5EF4-FFF2-40B4-BE49-F238E27FC236}">
                <a16:creationId xmlns:a16="http://schemas.microsoft.com/office/drawing/2014/main" id="{7F0B588E-A167-4B96-A023-5C257BE6683C}"/>
              </a:ext>
            </a:extLst>
          </p:cNvPr>
          <p:cNvPicPr>
            <a:picLocks noChangeAspect="1"/>
          </p:cNvPicPr>
          <p:nvPr/>
        </p:nvPicPr>
        <p:blipFill rotWithShape="1">
          <a:blip r:embed="rId5"/>
          <a:srcRect b="7661"/>
          <a:stretch/>
        </p:blipFill>
        <p:spPr>
          <a:xfrm>
            <a:off x="1084323" y="4544613"/>
            <a:ext cx="10053344" cy="90543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Flowchart: Connector 11">
            <a:extLst>
              <a:ext uri="{FF2B5EF4-FFF2-40B4-BE49-F238E27FC236}">
                <a16:creationId xmlns:a16="http://schemas.microsoft.com/office/drawing/2014/main" id="{41F76E00-D407-4692-AE53-AA6B53BDB8F3}"/>
              </a:ext>
            </a:extLst>
          </p:cNvPr>
          <p:cNvSpPr/>
          <p:nvPr/>
        </p:nvSpPr>
        <p:spPr>
          <a:xfrm>
            <a:off x="2421466" y="5117534"/>
            <a:ext cx="362197" cy="332509"/>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3</a:t>
            </a:r>
          </a:p>
        </p:txBody>
      </p:sp>
    </p:spTree>
    <p:extLst>
      <p:ext uri="{BB962C8B-B14F-4D97-AF65-F5344CB8AC3E}">
        <p14:creationId xmlns:p14="http://schemas.microsoft.com/office/powerpoint/2010/main" val="146301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F9D683-BC21-4F29-9090-19E41FF443C2}"/>
              </a:ext>
            </a:extLst>
          </p:cNvPr>
          <p:cNvSpPr>
            <a:spLocks noGrp="1"/>
          </p:cNvSpPr>
          <p:nvPr>
            <p:ph type="sldNum" sz="quarter" idx="11"/>
          </p:nvPr>
        </p:nvSpPr>
        <p:spPr/>
        <p:txBody>
          <a:bodyPr/>
          <a:lstStyle/>
          <a:p>
            <a:fld id="{58AE716E-68DD-2249-A7FA-8AEF0B14DF81}" type="slidenum">
              <a:rPr lang="en-US" smtClean="0"/>
              <a:pPr/>
              <a:t>8</a:t>
            </a:fld>
            <a:endParaRPr lang="en-US" dirty="0"/>
          </a:p>
        </p:txBody>
      </p:sp>
      <p:sp>
        <p:nvSpPr>
          <p:cNvPr id="4" name="Title 3">
            <a:extLst>
              <a:ext uri="{FF2B5EF4-FFF2-40B4-BE49-F238E27FC236}">
                <a16:creationId xmlns:a16="http://schemas.microsoft.com/office/drawing/2014/main" id="{287FF20D-2C41-49E1-89CF-2D1E91D08B75}"/>
              </a:ext>
            </a:extLst>
          </p:cNvPr>
          <p:cNvSpPr>
            <a:spLocks noGrp="1"/>
          </p:cNvSpPr>
          <p:nvPr>
            <p:ph type="title"/>
          </p:nvPr>
        </p:nvSpPr>
        <p:spPr/>
        <p:txBody>
          <a:bodyPr/>
          <a:lstStyle/>
          <a:p>
            <a:r>
              <a:rPr lang="en-US" dirty="0"/>
              <a:t>Upload an Image (continued)</a:t>
            </a:r>
          </a:p>
        </p:txBody>
      </p:sp>
      <p:pic>
        <p:nvPicPr>
          <p:cNvPr id="6" name="Picture 5">
            <a:extLst>
              <a:ext uri="{FF2B5EF4-FFF2-40B4-BE49-F238E27FC236}">
                <a16:creationId xmlns:a16="http://schemas.microsoft.com/office/drawing/2014/main" id="{176003E4-CD30-4C7D-AECD-212883E1DF38}"/>
              </a:ext>
            </a:extLst>
          </p:cNvPr>
          <p:cNvPicPr>
            <a:picLocks noChangeAspect="1"/>
          </p:cNvPicPr>
          <p:nvPr/>
        </p:nvPicPr>
        <p:blipFill>
          <a:blip r:embed="rId3"/>
          <a:stretch>
            <a:fillRect/>
          </a:stretch>
        </p:blipFill>
        <p:spPr>
          <a:xfrm>
            <a:off x="224351" y="1019178"/>
            <a:ext cx="4893023" cy="259742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Flowchart: Connector 10">
            <a:extLst>
              <a:ext uri="{FF2B5EF4-FFF2-40B4-BE49-F238E27FC236}">
                <a16:creationId xmlns:a16="http://schemas.microsoft.com/office/drawing/2014/main" id="{7930A542-AC74-40EC-A03E-58DB35F0D0FF}"/>
              </a:ext>
            </a:extLst>
          </p:cNvPr>
          <p:cNvSpPr/>
          <p:nvPr/>
        </p:nvSpPr>
        <p:spPr>
          <a:xfrm>
            <a:off x="2822580" y="1062938"/>
            <a:ext cx="362197" cy="332509"/>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4</a:t>
            </a:r>
          </a:p>
        </p:txBody>
      </p:sp>
      <p:sp>
        <p:nvSpPr>
          <p:cNvPr id="13" name="Flowchart: Connector 12">
            <a:extLst>
              <a:ext uri="{FF2B5EF4-FFF2-40B4-BE49-F238E27FC236}">
                <a16:creationId xmlns:a16="http://schemas.microsoft.com/office/drawing/2014/main" id="{542A6715-773D-4641-A2B7-C49717C70F5F}"/>
              </a:ext>
            </a:extLst>
          </p:cNvPr>
          <p:cNvSpPr/>
          <p:nvPr/>
        </p:nvSpPr>
        <p:spPr>
          <a:xfrm>
            <a:off x="10188666" y="5737130"/>
            <a:ext cx="362197" cy="332509"/>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6</a:t>
            </a:r>
          </a:p>
        </p:txBody>
      </p:sp>
      <p:pic>
        <p:nvPicPr>
          <p:cNvPr id="14" name="Picture 13">
            <a:extLst>
              <a:ext uri="{FF2B5EF4-FFF2-40B4-BE49-F238E27FC236}">
                <a16:creationId xmlns:a16="http://schemas.microsoft.com/office/drawing/2014/main" id="{3A7A9123-F505-4249-ACD9-C5E8335B8512}"/>
              </a:ext>
            </a:extLst>
          </p:cNvPr>
          <p:cNvPicPr>
            <a:picLocks noChangeAspect="1"/>
          </p:cNvPicPr>
          <p:nvPr/>
        </p:nvPicPr>
        <p:blipFill rotWithShape="1">
          <a:blip r:embed="rId4"/>
          <a:srcRect l="689" t="1270" r="380"/>
          <a:stretch/>
        </p:blipFill>
        <p:spPr>
          <a:xfrm>
            <a:off x="2670862" y="2535236"/>
            <a:ext cx="7300913" cy="225025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Flowchart: Connector 11">
            <a:extLst>
              <a:ext uri="{FF2B5EF4-FFF2-40B4-BE49-F238E27FC236}">
                <a16:creationId xmlns:a16="http://schemas.microsoft.com/office/drawing/2014/main" id="{BB50D6EB-4B6A-4234-A0D9-109118ABD6EE}"/>
              </a:ext>
            </a:extLst>
          </p:cNvPr>
          <p:cNvSpPr/>
          <p:nvPr/>
        </p:nvSpPr>
        <p:spPr>
          <a:xfrm>
            <a:off x="3836092" y="3184210"/>
            <a:ext cx="362197" cy="332509"/>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5</a:t>
            </a:r>
          </a:p>
        </p:txBody>
      </p:sp>
      <p:pic>
        <p:nvPicPr>
          <p:cNvPr id="10" name="Picture 9">
            <a:extLst>
              <a:ext uri="{FF2B5EF4-FFF2-40B4-BE49-F238E27FC236}">
                <a16:creationId xmlns:a16="http://schemas.microsoft.com/office/drawing/2014/main" id="{1429F78A-641A-4848-8878-504460C0991E}"/>
              </a:ext>
            </a:extLst>
          </p:cNvPr>
          <p:cNvPicPr>
            <a:picLocks noChangeAspect="1"/>
          </p:cNvPicPr>
          <p:nvPr/>
        </p:nvPicPr>
        <p:blipFill>
          <a:blip r:embed="rId5"/>
          <a:stretch>
            <a:fillRect/>
          </a:stretch>
        </p:blipFill>
        <p:spPr>
          <a:xfrm>
            <a:off x="9568735" y="4121691"/>
            <a:ext cx="2227024" cy="194794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511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2575F7-E96B-400E-8C16-C53829A08ADB}"/>
              </a:ext>
            </a:extLst>
          </p:cNvPr>
          <p:cNvSpPr>
            <a:spLocks noGrp="1"/>
          </p:cNvSpPr>
          <p:nvPr>
            <p:ph type="sldNum" sz="quarter" idx="11"/>
          </p:nvPr>
        </p:nvSpPr>
        <p:spPr/>
        <p:txBody>
          <a:bodyPr/>
          <a:lstStyle/>
          <a:p>
            <a:fld id="{58AE716E-68DD-2249-A7FA-8AEF0B14DF81}" type="slidenum">
              <a:rPr lang="en-US" smtClean="0"/>
              <a:pPr/>
              <a:t>9</a:t>
            </a:fld>
            <a:endParaRPr lang="en-US" dirty="0"/>
          </a:p>
        </p:txBody>
      </p:sp>
      <p:sp>
        <p:nvSpPr>
          <p:cNvPr id="4" name="Title 3">
            <a:extLst>
              <a:ext uri="{FF2B5EF4-FFF2-40B4-BE49-F238E27FC236}">
                <a16:creationId xmlns:a16="http://schemas.microsoft.com/office/drawing/2014/main" id="{6EFCEE02-B876-418C-BBD4-785C97913E06}"/>
              </a:ext>
            </a:extLst>
          </p:cNvPr>
          <p:cNvSpPr>
            <a:spLocks noGrp="1"/>
          </p:cNvSpPr>
          <p:nvPr>
            <p:ph type="title"/>
          </p:nvPr>
        </p:nvSpPr>
        <p:spPr/>
        <p:txBody>
          <a:bodyPr/>
          <a:lstStyle/>
          <a:p>
            <a:r>
              <a:rPr lang="en-US" dirty="0"/>
              <a:t>Upload an Image (continued)</a:t>
            </a:r>
          </a:p>
        </p:txBody>
      </p:sp>
      <p:grpSp>
        <p:nvGrpSpPr>
          <p:cNvPr id="8" name="Group 7">
            <a:extLst>
              <a:ext uri="{FF2B5EF4-FFF2-40B4-BE49-F238E27FC236}">
                <a16:creationId xmlns:a16="http://schemas.microsoft.com/office/drawing/2014/main" id="{699EADCA-C0DF-4E93-A1B8-ACA6CCEE1F36}"/>
              </a:ext>
            </a:extLst>
          </p:cNvPr>
          <p:cNvGrpSpPr/>
          <p:nvPr/>
        </p:nvGrpSpPr>
        <p:grpSpPr>
          <a:xfrm>
            <a:off x="2148595" y="1042796"/>
            <a:ext cx="7924800" cy="4772408"/>
            <a:chOff x="2148595" y="1042796"/>
            <a:chExt cx="7924800" cy="4772408"/>
          </a:xfrm>
        </p:grpSpPr>
        <p:pic>
          <p:nvPicPr>
            <p:cNvPr id="2" name="Picture 1">
              <a:extLst>
                <a:ext uri="{FF2B5EF4-FFF2-40B4-BE49-F238E27FC236}">
                  <a16:creationId xmlns:a16="http://schemas.microsoft.com/office/drawing/2014/main" id="{1BF8E066-9E0C-4FA0-B74F-A58E36CD36B3}"/>
                </a:ext>
              </a:extLst>
            </p:cNvPr>
            <p:cNvPicPr>
              <a:picLocks noChangeAspect="1"/>
            </p:cNvPicPr>
            <p:nvPr/>
          </p:nvPicPr>
          <p:blipFill rotWithShape="1">
            <a:blip r:embed="rId3"/>
            <a:srcRect l="543" t="807" r="594"/>
            <a:stretch/>
          </p:blipFill>
          <p:spPr>
            <a:xfrm>
              <a:off x="2148595" y="1042796"/>
              <a:ext cx="7924800" cy="477240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BCCF861-6E8E-46C5-B880-18B70F610AE8}"/>
                </a:ext>
              </a:extLst>
            </p:cNvPr>
            <p:cNvPicPr>
              <a:picLocks noChangeAspect="1"/>
            </p:cNvPicPr>
            <p:nvPr/>
          </p:nvPicPr>
          <p:blipFill>
            <a:blip r:embed="rId4"/>
            <a:stretch>
              <a:fillRect/>
            </a:stretch>
          </p:blipFill>
          <p:spPr>
            <a:xfrm>
              <a:off x="7581802" y="1082656"/>
              <a:ext cx="1593947" cy="266737"/>
            </a:xfrm>
            <a:prstGeom prst="rect">
              <a:avLst/>
            </a:prstGeom>
          </p:spPr>
        </p:pic>
      </p:grpSp>
    </p:spTree>
    <p:extLst>
      <p:ext uri="{BB962C8B-B14F-4D97-AF65-F5344CB8AC3E}">
        <p14:creationId xmlns:p14="http://schemas.microsoft.com/office/powerpoint/2010/main" val="2934258780"/>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4890</TotalTime>
  <Words>1316</Words>
  <Application>Microsoft Office PowerPoint</Application>
  <PresentationFormat>Widescreen</PresentationFormat>
  <Paragraphs>124</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Narrow</vt:lpstr>
      <vt:lpstr>Calibri</vt:lpstr>
      <vt:lpstr>Franklin Gothic Book</vt:lpstr>
      <vt:lpstr>Franklin Gothic Medium</vt:lpstr>
      <vt:lpstr>Gill Sans MT</vt:lpstr>
      <vt:lpstr>Times New Roman</vt:lpstr>
      <vt:lpstr>Cambium Assessment PPT</vt:lpstr>
      <vt:lpstr>1_Cambium Assessment PPT</vt:lpstr>
      <vt:lpstr>How to add images to items in Checkpoint  </vt:lpstr>
      <vt:lpstr>Objectives</vt:lpstr>
      <vt:lpstr>Images in Response Section</vt:lpstr>
      <vt:lpstr>Easy Way to Check Dimensions and Size in Windows</vt:lpstr>
      <vt:lpstr>Resize a Saved Image</vt:lpstr>
      <vt:lpstr>Easy Way to Check Size and Dimensions in Mac</vt:lpstr>
      <vt:lpstr>Upload an Image</vt:lpstr>
      <vt:lpstr>Upload an Image (continued)</vt:lpstr>
      <vt:lpstr>Upload an Image (continued)</vt:lpstr>
      <vt:lpstr>Add Regions</vt:lpstr>
      <vt:lpstr>Insert Images with the Text Editor</vt:lpstr>
      <vt:lpstr>Item Prompt with Image</vt:lpstr>
      <vt:lpstr>For More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import images into the authoring system</dc:title>
  <dc:creator>Monica Mills</dc:creator>
  <cp:lastModifiedBy>Kathleen Hughes</cp:lastModifiedBy>
  <cp:revision>65</cp:revision>
  <dcterms:created xsi:type="dcterms:W3CDTF">2021-01-12T19:19:54Z</dcterms:created>
  <dcterms:modified xsi:type="dcterms:W3CDTF">2021-08-30T15:46:08Z</dcterms:modified>
</cp:coreProperties>
</file>