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bookmarkIdSeed="2">
  <p:sldMasterIdLst>
    <p:sldMasterId id="2147483660" r:id="rId4"/>
  </p:sldMasterIdLst>
  <p:notesMasterIdLst>
    <p:notesMasterId r:id="rId41"/>
  </p:notesMasterIdLst>
  <p:handoutMasterIdLst>
    <p:handoutMasterId r:id="rId42"/>
  </p:handoutMasterIdLst>
  <p:sldIdLst>
    <p:sldId id="294" r:id="rId5"/>
    <p:sldId id="262" r:id="rId6"/>
    <p:sldId id="368" r:id="rId7"/>
    <p:sldId id="369" r:id="rId8"/>
    <p:sldId id="372" r:id="rId9"/>
    <p:sldId id="373" r:id="rId10"/>
    <p:sldId id="277" r:id="rId11"/>
    <p:sldId id="308" r:id="rId12"/>
    <p:sldId id="278" r:id="rId13"/>
    <p:sldId id="309" r:id="rId14"/>
    <p:sldId id="297" r:id="rId15"/>
    <p:sldId id="280" r:id="rId16"/>
    <p:sldId id="281" r:id="rId17"/>
    <p:sldId id="374" r:id="rId18"/>
    <p:sldId id="282" r:id="rId19"/>
    <p:sldId id="283" r:id="rId20"/>
    <p:sldId id="375" r:id="rId21"/>
    <p:sldId id="376" r:id="rId22"/>
    <p:sldId id="378" r:id="rId23"/>
    <p:sldId id="387" r:id="rId24"/>
    <p:sldId id="305" r:id="rId25"/>
    <p:sldId id="268" r:id="rId26"/>
    <p:sldId id="269" r:id="rId27"/>
    <p:sldId id="275" r:id="rId28"/>
    <p:sldId id="310" r:id="rId29"/>
    <p:sldId id="265" r:id="rId30"/>
    <p:sldId id="304" r:id="rId31"/>
    <p:sldId id="276" r:id="rId32"/>
    <p:sldId id="386" r:id="rId33"/>
    <p:sldId id="289" r:id="rId34"/>
    <p:sldId id="299" r:id="rId35"/>
    <p:sldId id="311" r:id="rId36"/>
    <p:sldId id="383" r:id="rId37"/>
    <p:sldId id="384" r:id="rId38"/>
    <p:sldId id="385" r:id="rId39"/>
    <p:sldId id="388" r:id="rId40"/>
  </p:sldIdLst>
  <p:sldSz cx="12192000" cy="6858000"/>
  <p:notesSz cx="9309100" cy="7023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Introduction" id="{FF598CFC-B8F1-4269-B139-6C25D3E43354}">
          <p14:sldIdLst>
            <p14:sldId id="294"/>
            <p14:sldId id="262"/>
            <p14:sldId id="368"/>
          </p14:sldIdLst>
        </p14:section>
        <p14:section name="Step 1: Setting Up the Test Administration" id="{97FCDF4A-9165-434A-A75E-999695B7C3C9}">
          <p14:sldIdLst>
            <p14:sldId id="369"/>
          </p14:sldIdLst>
        </p14:section>
        <p14:section name="Step 2: Setting Up Student Workstations" id="{E05D234A-F092-4CF7-9479-88ADDFC458BD}">
          <p14:sldIdLst>
            <p14:sldId id="372"/>
            <p14:sldId id="373"/>
            <p14:sldId id="277"/>
            <p14:sldId id="308"/>
            <p14:sldId id="278"/>
            <p14:sldId id="309"/>
            <p14:sldId id="297"/>
          </p14:sldIdLst>
        </p14:section>
        <p14:section name="Secure Browser" id="{5B8972D7-2EB1-4B0E-8338-8BAFFCD87201}">
          <p14:sldIdLst>
            <p14:sldId id="280"/>
            <p14:sldId id="281"/>
            <p14:sldId id="374"/>
            <p14:sldId id="282"/>
            <p14:sldId id="283"/>
            <p14:sldId id="375"/>
            <p14:sldId id="376"/>
          </p14:sldIdLst>
        </p14:section>
        <p14:section name="Configuration" id="{AC2B81FB-93E0-4E30-8895-C7D6FE7EAD54}">
          <p14:sldIdLst>
            <p14:sldId id="378"/>
            <p14:sldId id="387"/>
            <p14:sldId id="305"/>
          </p14:sldIdLst>
        </p14:section>
        <p14:section name="Step 3: Configuring Your Network" id="{0FD22A5A-2AB0-401F-B584-47566FD54CBE}">
          <p14:sldIdLst>
            <p14:sldId id="268"/>
            <p14:sldId id="269"/>
            <p14:sldId id="275"/>
            <p14:sldId id="310"/>
            <p14:sldId id="265"/>
            <p14:sldId id="304"/>
          </p14:sldIdLst>
        </p14:section>
        <p14:section name="Wireless Network" id="{AD614775-590C-4784-B18C-2402B35F22AE}">
          <p14:sldIdLst>
            <p14:sldId id="276"/>
          </p14:sldIdLst>
        </p14:section>
        <p14:section name="Step 4: Configuring Assistive Technology" id="{AA0F2A55-735B-46FF-9F5F-57F280F15349}">
          <p14:sldIdLst>
            <p14:sldId id="386"/>
            <p14:sldId id="289"/>
            <p14:sldId id="299"/>
            <p14:sldId id="311"/>
            <p14:sldId id="383"/>
            <p14:sldId id="384"/>
            <p14:sldId id="385"/>
          </p14:sldIdLst>
        </p14:section>
        <p14:section name="Thank You!" id="{A98B1BF7-915B-4E3A-B596-8779C9D6FA7F}">
          <p14:sldIdLst>
            <p14:sldId id="388"/>
          </p14:sldIdLst>
        </p14:section>
      </p14:sectionLst>
    </p:ext>
    <p:ext uri="{EFAFB233-063F-42B5-8137-9DF3F51BA10A}">
      <p15:sldGuideLst xmlns:p15="http://schemas.microsoft.com/office/powerpoint/2012/main">
        <p15:guide id="1" orient="horz" pos="384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7" name="Microsoft Office User" initials="Office [7]" lastIdx="1" clrIdx="6"/>
  <p:cmAuthor id="1" name="Jehle, Angela" initials="JA" lastIdx="6" clrIdx="0">
    <p:extLst>
      <p:ext uri="{19B8F6BF-5375-455C-9EA6-DF929625EA0E}">
        <p15:presenceInfo xmlns:p15="http://schemas.microsoft.com/office/powerpoint/2012/main" userId="S-1-5-21-1472932569-214068005-926709054-8506" providerId="AD"/>
      </p:ext>
    </p:extLst>
  </p:cmAuthor>
  <p:cmAuthor id="8" name="Microsoft Office User" initials="Office [6]" lastIdx="1" clrIdx="7"/>
  <p:cmAuthor id="2" name="Linda K. Reed" initials="lkr" lastIdx="33" clrIdx="1">
    <p:extLst>
      <p:ext uri="{19B8F6BF-5375-455C-9EA6-DF929625EA0E}">
        <p15:presenceInfo xmlns:p15="http://schemas.microsoft.com/office/powerpoint/2012/main" userId="Linda K. Reed" providerId="None"/>
      </p:ext>
    </p:extLst>
  </p:cmAuthor>
  <p:cmAuthor id="9" name="Strittmatter, Jennifer" initials="SJ [2]" lastIdx="30" clrIdx="8">
    <p:extLst>
      <p:ext uri="{19B8F6BF-5375-455C-9EA6-DF929625EA0E}">
        <p15:presenceInfo xmlns:p15="http://schemas.microsoft.com/office/powerpoint/2012/main" userId="S::jstrittmatter@air.org::5b890a84-78d8-4fc1-ac1c-46682033f69d" providerId="AD"/>
      </p:ext>
    </p:extLst>
  </p:cmAuthor>
  <p:cmAuthor id="3" name="Reed, Linda" initials="RL" lastIdx="3" clrIdx="2">
    <p:extLst>
      <p:ext uri="{19B8F6BF-5375-455C-9EA6-DF929625EA0E}">
        <p15:presenceInfo xmlns:p15="http://schemas.microsoft.com/office/powerpoint/2012/main" userId="S-1-5-21-1472932569-214068005-926709054-41031" providerId="AD"/>
      </p:ext>
    </p:extLst>
  </p:cmAuthor>
  <p:cmAuthor id="10" name="Strittmatter, Jennifer" initials="SJ" lastIdx="28" clrIdx="9">
    <p:extLst>
      <p:ext uri="{19B8F6BF-5375-455C-9EA6-DF929625EA0E}">
        <p15:presenceInfo xmlns:p15="http://schemas.microsoft.com/office/powerpoint/2012/main" userId="S-1-5-21-1472932569-214068005-926709054-73878" providerId="AD"/>
      </p:ext>
    </p:extLst>
  </p:cmAuthor>
  <p:cmAuthor id="4" name="Note" initials="Note" lastIdx="2" clrIdx="3">
    <p:extLst>
      <p:ext uri="{19B8F6BF-5375-455C-9EA6-DF929625EA0E}">
        <p15:presenceInfo xmlns:p15="http://schemas.microsoft.com/office/powerpoint/2012/main" userId="Note" providerId="None"/>
      </p:ext>
    </p:extLst>
  </p:cmAuthor>
  <p:cmAuthor id="11" name="Smith, Eileen K." initials="SEK" lastIdx="1" clrIdx="10">
    <p:extLst>
      <p:ext uri="{19B8F6BF-5375-455C-9EA6-DF929625EA0E}">
        <p15:presenceInfo xmlns:p15="http://schemas.microsoft.com/office/powerpoint/2012/main" userId="S::esmith@air.org::bebd9a06-ff86-423f-b07f-888f4372d725" providerId="AD"/>
      </p:ext>
    </p:extLst>
  </p:cmAuthor>
  <p:cmAuthor id="5" name="Jehle, Angela" initials="JA [2]" lastIdx="15" clrIdx="4">
    <p:extLst>
      <p:ext uri="{19B8F6BF-5375-455C-9EA6-DF929625EA0E}">
        <p15:presenceInfo xmlns:p15="http://schemas.microsoft.com/office/powerpoint/2012/main" userId="S::ajehle@air.org::1e247570-42be-4474-860a-7a431184c2df" providerId="AD"/>
      </p:ext>
    </p:extLst>
  </p:cmAuthor>
  <p:cmAuthor id="12" name="Hannah Hattamer" initials="HH" lastIdx="17" clrIdx="11">
    <p:extLst>
      <p:ext uri="{19B8F6BF-5375-455C-9EA6-DF929625EA0E}">
        <p15:presenceInfo xmlns:p15="http://schemas.microsoft.com/office/powerpoint/2012/main" userId="S::hannah.hattamer@cambiumassessment.com::081f2ea5-9ee1-4d65-901b-dad6708754cd" providerId="AD"/>
      </p:ext>
    </p:extLst>
  </p:cmAuthor>
  <p:cmAuthor id="6" name="Microsoft Office User" initials="Office [2]" lastIdx="1" clrIdx="5"/>
</p:cmAuthorLst>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3565A"/>
    <a:srgbClr val="2C9ED9"/>
    <a:srgbClr val="C6E7F7"/>
    <a:srgbClr val="26ABE1"/>
    <a:srgbClr val="319EFF"/>
    <a:srgbClr val="B9BBBE"/>
    <a:srgbClr val="A8CF91"/>
    <a:srgbClr val="006298"/>
    <a:srgbClr val="0000FF"/>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470918CE-3593-4766-BCB9-121BF4E22A45}">
  <a:tblStyle styleId="{31832965-C026-47F6-861E-5072A00C4E13}" styleName="Custom Accent 1">
    <a:wholeTbl>
      <a:tcTxStyle>
        <a:fontRef idx="minor">
          <a:schemeClr val="tx1"/>
        </a:fontRef>
        <a:schemeClr val="tx1"/>
      </a:tcTxStyle>
      <a:tcStyle>
        <a:tcBdr>
          <a:left>
            <a:ln w="9525" cmpd="sng">
              <a:solidFill>
                <a:schemeClr val="accent1"/>
              </a:solidFill>
            </a:ln>
          </a:left>
          <a:right>
            <a:ln w="9525" cmpd="sng">
              <a:solidFill>
                <a:schemeClr val="accent1"/>
              </a:solidFill>
            </a:ln>
          </a:right>
          <a:top>
            <a:ln w="9525" cmpd="sng">
              <a:solidFill>
                <a:schemeClr val="accent1"/>
              </a:solidFill>
            </a:ln>
          </a:top>
          <a:bottom>
            <a:ln w="9525" cmpd="sng">
              <a:solidFill>
                <a:schemeClr val="accent1"/>
              </a:solidFill>
            </a:ln>
          </a:bottom>
          <a:insideH>
            <a:ln w="9525" cmpd="sng">
              <a:solidFill>
                <a:schemeClr val="accent1"/>
              </a:solidFill>
            </a:ln>
          </a:insideH>
          <a:insideV>
            <a:ln w="9525" cmpd="sng">
              <a:solidFill>
                <a:schemeClr val="accent1"/>
              </a:solidFill>
            </a:ln>
          </a:insideV>
        </a:tcBdr>
        <a:fill>
          <a:solidFill>
            <a:prstClr val="white"/>
          </a:solidFill>
        </a:fill>
      </a:tcStyle>
    </a:wholeTbl>
    <a:band1H>
      <a:tcStyle>
        <a:tcBdr/>
        <a:fill>
          <a:solidFill>
            <a:schemeClr val="bg2"/>
          </a:solidFill>
        </a:fill>
      </a:tcStyle>
    </a:band1H>
    <a:band2H>
      <a:tcStyle>
        <a:tcBdr/>
      </a:tcStyle>
    </a:band2H>
    <a:band1V>
      <a:tcStyle>
        <a:tcBdr/>
        <a:fill>
          <a:solidFill>
            <a:schemeClr val="bg2"/>
          </a:solidFill>
        </a:fill>
      </a:tcStyle>
    </a:band1V>
    <a:band2V>
      <a:tcStyle>
        <a:tcBdr/>
      </a:tcStyle>
    </a:band2V>
    <a:lastCol>
      <a:tcTxStyle b="on">
        <a:fontRef idx="minor">
          <a:schemeClr val="tx1"/>
        </a:fontRef>
        <a:schemeClr val="tx1"/>
      </a:tcTxStyle>
      <a:tcStyle>
        <a:tcBdr/>
      </a:tcStyle>
    </a:lastCol>
    <a:firstCol>
      <a:tcTxStyle b="on">
        <a:fontRef idx="minor">
          <a:schemeClr val="tx1"/>
        </a:fontRef>
        <a:schemeClr val="tx1"/>
      </a:tcTxStyle>
      <a:tcStyle>
        <a:tcBdr/>
      </a:tcStyle>
    </a:firstCol>
    <a:lastRow>
      <a:tcTxStyle b="on">
        <a:fontRef idx="minor">
          <a:schemeClr val="tx1"/>
        </a:fontRef>
        <a:schemeClr val="tx1"/>
      </a:tcTxStyle>
      <a:tcStyle>
        <a:tcBdr/>
      </a:tcStyle>
    </a:lastRow>
    <a:firstRow>
      <a:tcTxStyle b="on">
        <a:fontRef idx="minor">
          <a:prstClr val="white"/>
        </a:fontRef>
        <a:prstClr val="white"/>
      </a:tcTxStyle>
      <a:tcStyle>
        <a:tcBdr>
          <a:left>
            <a:ln w="9525" cmpd="sng">
              <a:solidFill>
                <a:schemeClr val="accent1"/>
              </a:solidFill>
            </a:ln>
          </a:left>
          <a:right>
            <a:ln w="9525" cmpd="sng">
              <a:solidFill>
                <a:schemeClr val="accent1"/>
              </a:solidFill>
            </a:ln>
          </a:right>
          <a:top>
            <a:ln w="9525" cmpd="sng">
              <a:solidFill>
                <a:schemeClr val="accent1"/>
              </a:solidFill>
            </a:ln>
          </a:top>
          <a:bottom>
            <a:ln w="9525" cmpd="sng">
              <a:solidFill>
                <a:schemeClr val="accent1"/>
              </a:solidFill>
            </a:ln>
          </a:bottom>
          <a:insideH>
            <a:ln w="9525" cmpd="sng">
              <a:solidFill>
                <a:schemeClr val="accent1"/>
              </a:solidFill>
            </a:ln>
          </a:insideH>
          <a:insideV>
            <a:ln w="9525" cmpd="sng">
              <a:solidFill>
                <a:prstClr val="white"/>
              </a:solidFill>
            </a:ln>
          </a:insideV>
        </a:tcBdr>
        <a:fill>
          <a:solidFill>
            <a:schemeClr val="accent1"/>
          </a:solidFill>
        </a:fill>
      </a:tcStyle>
    </a:firstRow>
  </a:tblStyle>
  <a:tblStyle styleId="{470918CE-3593-4766-BCB9-121BF4E22A45}" styleName="Custom Accent 2">
    <a:wholeTbl>
      <a:tcTxStyle>
        <a:fontRef idx="minor">
          <a:schemeClr val="tx1"/>
        </a:fontRef>
        <a:schemeClr val="tx1"/>
      </a:tcTxStyle>
      <a:tcStyle>
        <a:tcBdr>
          <a:left>
            <a:ln w="38100" cmpd="sng">
              <a:solidFill>
                <a:prstClr val="white"/>
              </a:solidFill>
            </a:ln>
          </a:left>
          <a:right>
            <a:ln w="38100" cmpd="sng">
              <a:solidFill>
                <a:prstClr val="white"/>
              </a:solidFill>
            </a:ln>
          </a:right>
          <a:top>
            <a:ln w="38100" cmpd="sng">
              <a:solidFill>
                <a:prstClr val="white"/>
              </a:solidFill>
            </a:ln>
          </a:top>
          <a:bottom>
            <a:ln w="38100" cmpd="sng">
              <a:solidFill>
                <a:prstClr val="white"/>
              </a:solidFill>
            </a:ln>
          </a:bottom>
          <a:insideH>
            <a:ln w="38100" cmpd="sng">
              <a:solidFill>
                <a:prstClr val="white"/>
              </a:solidFill>
            </a:ln>
          </a:insideH>
          <a:insideV>
            <a:ln w="38100" cmpd="sng">
              <a:solidFill>
                <a:prstClr val="white"/>
              </a:solidFill>
            </a:ln>
          </a:insideV>
        </a:tcBdr>
        <a:fill>
          <a:solidFill>
            <a:schemeClr val="bg2"/>
          </a:solidFill>
        </a:fill>
      </a:tcStyle>
    </a:wholeTbl>
    <a:band1H>
      <a:tcStyle>
        <a:tcBdr/>
      </a:tcStyle>
    </a:band1H>
    <a:band2H>
      <a:tcStyle>
        <a:tcBdr/>
      </a:tcStyle>
    </a:band2H>
    <a:band1V>
      <a:tcStyle>
        <a:tcBdr/>
      </a:tcStyle>
    </a:band1V>
    <a:band2V>
      <a:tcStyle>
        <a:tcBdr/>
      </a:tcStyle>
    </a:band2V>
    <a:lastCol>
      <a:tcTxStyle b="on">
        <a:fontRef idx="minor">
          <a:schemeClr val="tx1"/>
        </a:fontRef>
        <a:schemeClr val="tx1"/>
      </a:tcTxStyle>
      <a:tcStyle>
        <a:tcBdr/>
      </a:tcStyle>
    </a:lastCol>
    <a:firstCol>
      <a:tcTxStyle b="on">
        <a:fontRef idx="minor">
          <a:schemeClr val="tx1"/>
        </a:fontRef>
        <a:schemeClr val="tx1"/>
      </a:tcTxStyle>
      <a:tcStyle>
        <a:tcBdr/>
      </a:tcStyle>
    </a:firstCol>
    <a:lastRow>
      <a:tcTxStyle b="on">
        <a:fontRef idx="minor">
          <a:schemeClr val="tx1"/>
        </a:fontRef>
        <a:schemeClr val="tx1"/>
      </a:tcTxStyle>
      <a:tcStyle>
        <a:tcBdr/>
      </a:tcStyle>
    </a:lastRow>
    <a:firstRow>
      <a:tcTxStyle b="on">
        <a:fontRef idx="minor">
          <a:prstClr val="white"/>
        </a:fontRef>
        <a:prstClr val="white"/>
      </a:tcTxStyle>
      <a:tcStyle>
        <a:tcBdr/>
        <a:fill>
          <a:solidFill>
            <a:schemeClr val="accent2"/>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659" autoAdjust="0"/>
    <p:restoredTop sz="75911" autoAdjust="0"/>
  </p:normalViewPr>
  <p:slideViewPr>
    <p:cSldViewPr snapToGrid="0">
      <p:cViewPr>
        <p:scale>
          <a:sx n="80" d="100"/>
          <a:sy n="80" d="100"/>
        </p:scale>
        <p:origin x="1560" y="150"/>
      </p:cViewPr>
      <p:guideLst>
        <p:guide orient="horz" pos="3840"/>
        <p:guide pos="3840"/>
      </p:guideLst>
    </p:cSldViewPr>
  </p:slideViewPr>
  <p:outlineViewPr>
    <p:cViewPr>
      <p:scale>
        <a:sx n="33" d="100"/>
        <a:sy n="33" d="100"/>
      </p:scale>
      <p:origin x="0" y="-12096"/>
    </p:cViewPr>
  </p:outlineViewPr>
  <p:notesTextViewPr>
    <p:cViewPr>
      <p:scale>
        <a:sx n="100" d="100"/>
        <a:sy n="100" d="100"/>
      </p:scale>
      <p:origin x="0" y="0"/>
    </p:cViewPr>
  </p:notesTextViewPr>
  <p:sorterViewPr>
    <p:cViewPr varScale="1">
      <p:scale>
        <a:sx n="1" d="1"/>
        <a:sy n="1" d="1"/>
      </p:scale>
      <p:origin x="0" y="-7242"/>
    </p:cViewPr>
  </p:sorterViewPr>
  <p:notesViewPr>
    <p:cSldViewPr snapToGrid="0">
      <p:cViewPr varScale="1">
        <p:scale>
          <a:sx n="112" d="100"/>
          <a:sy n="112" d="100"/>
        </p:scale>
        <p:origin x="2442" y="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handoutMaster" Target="handoutMasters/handoutMaster1.xml"/><Relationship Id="rId47"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Date Placeholder 2"/>
          <p:cNvSpPr>
            <a:spLocks noGrp="1"/>
          </p:cNvSpPr>
          <p:nvPr>
            <p:ph type="dt" sz="quarter" idx="1"/>
          </p:nvPr>
        </p:nvSpPr>
        <p:spPr>
          <a:xfrm>
            <a:off x="5273009" y="6578307"/>
            <a:ext cx="4033943" cy="351155"/>
          </a:xfrm>
          <a:prstGeom prst="rect">
            <a:avLst/>
          </a:prstGeom>
        </p:spPr>
        <p:txBody>
          <a:bodyPr vert="horz" lIns="93324" tIns="46662" rIns="93324" bIns="46662" rtlCol="0" anchor="b" anchorCtr="0"/>
          <a:lstStyle>
            <a:lvl1pPr algn="r">
              <a:defRPr sz="1200"/>
            </a:lvl1pPr>
          </a:lstStyle>
          <a:p>
            <a:r>
              <a:rPr lang="en-US" sz="1000" dirty="0">
                <a:latin typeface="Calibri" panose="020F0502020204030204" pitchFamily="34" charset="0"/>
              </a:rPr>
              <a:t>(added from Insert tab, Header &amp; Footer icon, Fixed Date and time)  1/23/2018</a:t>
            </a:r>
            <a:endParaRPr lang="en-US" sz="1000" dirty="0"/>
          </a:p>
        </p:txBody>
      </p:sp>
      <p:sp>
        <p:nvSpPr>
          <p:cNvPr id="4" name="Footer Placeholder 3"/>
          <p:cNvSpPr>
            <a:spLocks noGrp="1"/>
          </p:cNvSpPr>
          <p:nvPr>
            <p:ph type="ftr" sz="quarter" idx="2"/>
          </p:nvPr>
        </p:nvSpPr>
        <p:spPr>
          <a:xfrm>
            <a:off x="6" y="6577088"/>
            <a:ext cx="4033943" cy="351155"/>
          </a:xfrm>
          <a:prstGeom prst="rect">
            <a:avLst/>
          </a:prstGeom>
        </p:spPr>
        <p:txBody>
          <a:bodyPr vert="horz" lIns="93324" tIns="46662" rIns="93324" bIns="46662" rtlCol="0" anchor="b"/>
          <a:lstStyle>
            <a:lvl1pPr algn="l">
              <a:defRPr sz="1200"/>
            </a:lvl1pPr>
          </a:lstStyle>
          <a:p>
            <a:r>
              <a:rPr lang="en-US" sz="1000" dirty="0">
                <a:latin typeface="Calibri" panose="020F0502020204030204" pitchFamily="34" charset="0"/>
              </a:rPr>
              <a:t>Presentation Title (added from Insert tab, Header &amp; Footer icon)</a:t>
            </a:r>
            <a:endParaRPr lang="en-US" sz="1000" dirty="0"/>
          </a:p>
        </p:txBody>
      </p:sp>
      <p:sp>
        <p:nvSpPr>
          <p:cNvPr id="5" name="Slide Number Placeholder 4"/>
          <p:cNvSpPr>
            <a:spLocks noGrp="1"/>
          </p:cNvSpPr>
          <p:nvPr>
            <p:ph type="sldNum" sz="quarter" idx="3"/>
          </p:nvPr>
        </p:nvSpPr>
        <p:spPr>
          <a:xfrm>
            <a:off x="4486100" y="6680115"/>
            <a:ext cx="339153" cy="248124"/>
          </a:xfrm>
          <a:prstGeom prst="rect">
            <a:avLst/>
          </a:prstGeom>
        </p:spPr>
        <p:txBody>
          <a:bodyPr vert="horz" wrap="none" lIns="93324" tIns="46662" rIns="93324" bIns="46662" rtlCol="0" anchor="b">
            <a:spAutoFit/>
          </a:bodyPr>
          <a:lstStyle>
            <a:lvl1pPr algn="r">
              <a:defRPr sz="1200"/>
            </a:lvl1pPr>
          </a:lstStyle>
          <a:p>
            <a:fld id="{8ECF3336-8297-0546-B238-9969018B7F84}" type="slidenum">
              <a:rPr lang="en-US" sz="1000"/>
              <a:t>‹#›</a:t>
            </a:fld>
            <a:endParaRPr lang="en-US" sz="1000" dirty="0"/>
          </a:p>
        </p:txBody>
      </p:sp>
      <p:pic>
        <p:nvPicPr>
          <p:cNvPr id="11" name="Picture 10">
            <a:extLst>
              <a:ext uri="{FF2B5EF4-FFF2-40B4-BE49-F238E27FC236}">
                <a16:creationId xmlns:a16="http://schemas.microsoft.com/office/drawing/2014/main" id="{C06ED5D5-4B95-4241-858C-94762E2091A8}"/>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p:blipFill>
        <p:spPr>
          <a:xfrm>
            <a:off x="123396" y="110101"/>
            <a:ext cx="1585411" cy="266019"/>
          </a:xfrm>
          <a:prstGeom prst="rect">
            <a:avLst/>
          </a:prstGeom>
        </p:spPr>
      </p:pic>
    </p:spTree>
    <p:extLst>
      <p:ext uri="{BB962C8B-B14F-4D97-AF65-F5344CB8AC3E}">
        <p14:creationId xmlns:p14="http://schemas.microsoft.com/office/powerpoint/2010/main" val="3000343814"/>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 name="Picture 9"/>
          <p:cNvPicPr>
            <a:picLocks noChangeAspect="1"/>
          </p:cNvPicPr>
          <p:nvPr/>
        </p:nvPicPr>
        <p:blipFill>
          <a:blip r:embed="rId2">
            <a:extLst>
              <a:ext uri="{28A0092B-C50C-407E-A947-70E740481C1C}">
                <a14:useLocalDpi xmlns:a14="http://schemas.microsoft.com/office/drawing/2010/main" val="0"/>
              </a:ext>
            </a:extLst>
          </a:blip>
          <a:srcRect/>
          <a:stretch/>
        </p:blipFill>
        <p:spPr>
          <a:xfrm>
            <a:off x="7564617" y="132033"/>
            <a:ext cx="1598061" cy="268141"/>
          </a:xfrm>
          <a:prstGeom prst="rect">
            <a:avLst/>
          </a:prstGeom>
        </p:spPr>
      </p:pic>
      <p:sp>
        <p:nvSpPr>
          <p:cNvPr id="3" name="Date Placeholder 2"/>
          <p:cNvSpPr>
            <a:spLocks noGrp="1"/>
          </p:cNvSpPr>
          <p:nvPr>
            <p:ph type="dt" idx="1"/>
          </p:nvPr>
        </p:nvSpPr>
        <p:spPr>
          <a:xfrm>
            <a:off x="5273009" y="6554898"/>
            <a:ext cx="4033943" cy="468207"/>
          </a:xfrm>
          <a:prstGeom prst="rect">
            <a:avLst/>
          </a:prstGeom>
        </p:spPr>
        <p:txBody>
          <a:bodyPr vert="horz" lIns="93324" tIns="46662" rIns="93324" bIns="46662" rtlCol="0" anchor="b" anchorCtr="0"/>
          <a:lstStyle>
            <a:lvl1pPr algn="r">
              <a:defRPr sz="1000" baseline="0">
                <a:latin typeface="Calibri"/>
              </a:defRPr>
            </a:lvl1pPr>
          </a:lstStyle>
          <a:p>
            <a:r>
              <a:rPr lang="en-US" dirty="0"/>
              <a:t>(added from Insert tab, Header &amp; Footer icon, Fixed Date and time)  1/23/2018</a:t>
            </a:r>
          </a:p>
        </p:txBody>
      </p:sp>
      <p:sp>
        <p:nvSpPr>
          <p:cNvPr id="4" name="Slide Image Placeholder 3"/>
          <p:cNvSpPr>
            <a:spLocks noGrp="1" noRot="1" noChangeAspect="1"/>
          </p:cNvSpPr>
          <p:nvPr>
            <p:ph type="sldImg" idx="2"/>
          </p:nvPr>
        </p:nvSpPr>
        <p:spPr>
          <a:xfrm>
            <a:off x="2814638" y="520700"/>
            <a:ext cx="3679825" cy="2070100"/>
          </a:xfrm>
          <a:prstGeom prst="rect">
            <a:avLst/>
          </a:prstGeom>
          <a:noFill/>
          <a:ln w="12700">
            <a:solidFill>
              <a:prstClr val="black"/>
            </a:solidFill>
          </a:ln>
        </p:spPr>
        <p:txBody>
          <a:bodyPr vert="horz" lIns="93324" tIns="46662" rIns="93324" bIns="46662" rtlCol="0" anchor="ctr"/>
          <a:lstStyle/>
          <a:p>
            <a:endParaRPr lang="en-US" dirty="0"/>
          </a:p>
        </p:txBody>
      </p:sp>
      <p:sp>
        <p:nvSpPr>
          <p:cNvPr id="5" name="Notes Placeholder 4"/>
          <p:cNvSpPr>
            <a:spLocks noGrp="1"/>
          </p:cNvSpPr>
          <p:nvPr>
            <p:ph type="body" sz="quarter" idx="3"/>
          </p:nvPr>
        </p:nvSpPr>
        <p:spPr>
          <a:xfrm>
            <a:off x="2" y="2672781"/>
            <a:ext cx="9306946" cy="3799793"/>
          </a:xfrm>
          <a:prstGeom prst="rect">
            <a:avLst/>
          </a:prstGeom>
        </p:spPr>
        <p:txBody>
          <a:bodyPr vert="horz" lIns="93324" tIns="46662" rIns="93324" bIns="46662"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6" y="6554900"/>
            <a:ext cx="4033943" cy="468207"/>
          </a:xfrm>
          <a:prstGeom prst="rect">
            <a:avLst/>
          </a:prstGeom>
        </p:spPr>
        <p:txBody>
          <a:bodyPr vert="horz" lIns="93324" tIns="46662" rIns="93324" bIns="46662" rtlCol="0" anchor="b" anchorCtr="0"/>
          <a:lstStyle>
            <a:lvl1pPr algn="l">
              <a:defRPr sz="1100">
                <a:latin typeface="Calibri"/>
              </a:defRPr>
            </a:lvl1pPr>
          </a:lstStyle>
          <a:p>
            <a:r>
              <a:rPr lang="en-US" dirty="0"/>
              <a:t>Presentation Title (added from Insert tab, Header &amp; Footer icon)</a:t>
            </a:r>
          </a:p>
        </p:txBody>
      </p:sp>
      <p:sp>
        <p:nvSpPr>
          <p:cNvPr id="7" name="Slide Number Placeholder 6"/>
          <p:cNvSpPr>
            <a:spLocks noGrp="1"/>
          </p:cNvSpPr>
          <p:nvPr>
            <p:ph type="sldNum" sz="quarter" idx="5"/>
          </p:nvPr>
        </p:nvSpPr>
        <p:spPr>
          <a:xfrm>
            <a:off x="4563180" y="6789014"/>
            <a:ext cx="182742" cy="231784"/>
          </a:xfrm>
          <a:prstGeom prst="rect">
            <a:avLst/>
          </a:prstGeom>
        </p:spPr>
        <p:txBody>
          <a:bodyPr vert="horz" wrap="none" lIns="0" tIns="0" rIns="0" bIns="46662" rtlCol="0" anchor="ctr" anchorCtr="1">
            <a:spAutoFit/>
          </a:bodyPr>
          <a:lstStyle>
            <a:lvl1pPr algn="ctr">
              <a:defRPr sz="1200">
                <a:latin typeface="Calibri"/>
              </a:defRPr>
            </a:lvl1pPr>
          </a:lstStyle>
          <a:p>
            <a:fld id="{B54DC83E-89B8-4806-9A94-7D2BAA520DC6}" type="slidenum">
              <a:rPr lang="en-US" smtClean="0"/>
              <a:pPr/>
              <a:t>‹#›</a:t>
            </a:fld>
            <a:endParaRPr lang="en-US" dirty="0"/>
          </a:p>
        </p:txBody>
      </p:sp>
    </p:spTree>
    <p:extLst>
      <p:ext uri="{BB962C8B-B14F-4D97-AF65-F5344CB8AC3E}">
        <p14:creationId xmlns:p14="http://schemas.microsoft.com/office/powerpoint/2010/main" val="2609732638"/>
      </p:ext>
    </p:extLst>
  </p:cSld>
  <p:clrMap bg1="lt1" tx1="dk1" bg2="lt2" tx2="dk2" accent1="accent1" accent2="accent2" accent3="accent3" accent4="accent4" accent5="accent5" accent6="accent6" hlink="hlink" folHlink="folHlink"/>
  <p:hf hdr="0"/>
  <p:notesStyle>
    <a:lvl1pPr marL="0" algn="l" defTabSz="914400" rtl="0" eaLnBrk="1" latinLnBrk="0" hangingPunct="1">
      <a:defRPr sz="1200" kern="1200">
        <a:solidFill>
          <a:schemeClr val="tx1"/>
        </a:solidFill>
        <a:latin typeface="Calibri"/>
        <a:ea typeface="+mn-ea"/>
        <a:cs typeface="+mn-cs"/>
      </a:defRPr>
    </a:lvl1pPr>
    <a:lvl2pPr marL="457200" algn="l" defTabSz="914400" rtl="0" eaLnBrk="1" latinLnBrk="0" hangingPunct="1">
      <a:defRPr sz="1200" kern="1200">
        <a:solidFill>
          <a:schemeClr val="tx1"/>
        </a:solidFill>
        <a:latin typeface="Calibri"/>
        <a:ea typeface="+mn-ea"/>
        <a:cs typeface="+mn-cs"/>
      </a:defRPr>
    </a:lvl2pPr>
    <a:lvl3pPr marL="914400" algn="l" defTabSz="914400" rtl="0" eaLnBrk="1" latinLnBrk="0" hangingPunct="1">
      <a:defRPr sz="1200" kern="1200">
        <a:solidFill>
          <a:schemeClr val="tx1"/>
        </a:solidFill>
        <a:latin typeface="Calibri"/>
        <a:ea typeface="+mn-ea"/>
        <a:cs typeface="+mn-cs"/>
      </a:defRPr>
    </a:lvl3pPr>
    <a:lvl4pPr marL="1371600" algn="l" defTabSz="914400" rtl="0" eaLnBrk="1" latinLnBrk="0" hangingPunct="1">
      <a:defRPr sz="1200" kern="1200">
        <a:solidFill>
          <a:schemeClr val="tx1"/>
        </a:solidFill>
        <a:latin typeface="Calibri"/>
        <a:ea typeface="+mn-ea"/>
        <a:cs typeface="+mn-cs"/>
      </a:defRPr>
    </a:lvl4pPr>
    <a:lvl5pPr marL="1828800" algn="l" defTabSz="914400" rtl="0" eaLnBrk="1" latinLnBrk="0" hangingPunct="1">
      <a:defRPr sz="1200" kern="1200">
        <a:solidFill>
          <a:schemeClr val="tx1"/>
        </a:solidFill>
        <a:latin typeface="Calibri"/>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lstStyle/>
          <a:p>
            <a:pPr lvl="0"/>
            <a:r>
              <a:rPr lang="en-US" dirty="0"/>
              <a:t>Welcome to the Technology Requirements for Online Testing training module. This presentation is designed to help Technology Coordinators prepare for the administration of online tests. </a:t>
            </a:r>
          </a:p>
          <a:p>
            <a:endParaRPr lang="en-US" dirty="0"/>
          </a:p>
        </p:txBody>
      </p:sp>
      <p:sp>
        <p:nvSpPr>
          <p:cNvPr id="4" name="Slide Number Placeholder 3"/>
          <p:cNvSpPr>
            <a:spLocks noGrp="1"/>
          </p:cNvSpPr>
          <p:nvPr>
            <p:ph type="sldNum" sz="quarter" idx="10"/>
          </p:nvPr>
        </p:nvSpPr>
        <p:spPr/>
        <p:txBody>
          <a:bodyPr/>
          <a:lstStyle/>
          <a:p>
            <a:fld id="{B54DC83E-89B8-4806-9A94-7D2BAA520DC6}" type="slidenum">
              <a:rPr lang="en-US" smtClean="0"/>
              <a:pPr/>
              <a:t>1</a:t>
            </a:fld>
            <a:endParaRPr lang="en-US" dirty="0"/>
          </a:p>
        </p:txBody>
      </p:sp>
      <p:sp>
        <p:nvSpPr>
          <p:cNvPr id="5" name="Date Placeholder 4">
            <a:extLst>
              <a:ext uri="{FF2B5EF4-FFF2-40B4-BE49-F238E27FC236}">
                <a16:creationId xmlns:a16="http://schemas.microsoft.com/office/drawing/2014/main" id="{5C68BE9B-CDA6-4E9A-951F-1A5EB9FEFC10}"/>
              </a:ext>
            </a:extLst>
          </p:cNvPr>
          <p:cNvSpPr>
            <a:spLocks noGrp="1"/>
          </p:cNvSpPr>
          <p:nvPr>
            <p:ph type="dt" idx="11"/>
          </p:nvPr>
        </p:nvSpPr>
        <p:spPr/>
        <p:txBody>
          <a:bodyPr/>
          <a:lstStyle/>
          <a:p>
            <a:r>
              <a:rPr lang="en-US" dirty="0"/>
              <a:t>(added from Insert tab, Header &amp; Footer icon, Fixed Date and time)  1/23/2018</a:t>
            </a:r>
          </a:p>
        </p:txBody>
      </p:sp>
      <p:sp>
        <p:nvSpPr>
          <p:cNvPr id="6" name="Footer Placeholder 5">
            <a:extLst>
              <a:ext uri="{FF2B5EF4-FFF2-40B4-BE49-F238E27FC236}">
                <a16:creationId xmlns:a16="http://schemas.microsoft.com/office/drawing/2014/main" id="{D048B2A6-7232-495D-BC20-A40C1870A132}"/>
              </a:ext>
            </a:extLst>
          </p:cNvPr>
          <p:cNvSpPr>
            <a:spLocks noGrp="1"/>
          </p:cNvSpPr>
          <p:nvPr>
            <p:ph type="ftr" sz="quarter" idx="12"/>
          </p:nvPr>
        </p:nvSpPr>
        <p:spPr/>
        <p:txBody>
          <a:bodyPr/>
          <a:lstStyle/>
          <a:p>
            <a:r>
              <a:rPr lang="en-US"/>
              <a:t>Presentation Title (added from Insert tab, Header &amp; Footer icon)</a:t>
            </a:r>
            <a:endParaRPr lang="en-US" dirty="0"/>
          </a:p>
        </p:txBody>
      </p:sp>
      <p:sp>
        <p:nvSpPr>
          <p:cNvPr id="11" name="Slide Image Placeholder 10">
            <a:extLst>
              <a:ext uri="{FF2B5EF4-FFF2-40B4-BE49-F238E27FC236}">
                <a16:creationId xmlns:a16="http://schemas.microsoft.com/office/drawing/2014/main" id="{C3A72B5A-0027-4E06-97A7-29732C4BDE03}"/>
              </a:ext>
            </a:extLst>
          </p:cNvPr>
          <p:cNvSpPr>
            <a:spLocks noGrp="1" noRot="1" noChangeAspect="1"/>
          </p:cNvSpPr>
          <p:nvPr>
            <p:ph type="sldImg"/>
          </p:nvPr>
        </p:nvSpPr>
        <p:spPr/>
      </p:sp>
    </p:spTree>
    <p:extLst>
      <p:ext uri="{BB962C8B-B14F-4D97-AF65-F5344CB8AC3E}">
        <p14:creationId xmlns:p14="http://schemas.microsoft.com/office/powerpoint/2010/main" val="292160406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lstStyle/>
          <a:p>
            <a:r>
              <a:rPr lang="en-US" dirty="0"/>
              <a:t>This table shows the Windows and Chrome OS mobile devices that are supported for use in testing. As new systems and browsers are released through the year, please see the Supported Browsers page on the portal for the latest information.</a:t>
            </a:r>
          </a:p>
          <a:p>
            <a:endParaRPr lang="en-US" dirty="0"/>
          </a:p>
          <a:p>
            <a:r>
              <a:rPr lang="en-US" dirty="0"/>
              <a:t>If you have devices used for testing that run Chrome OS, CAI strongly recommends turning off or delaying automatic updates of the Chrome operating system. </a:t>
            </a:r>
          </a:p>
          <a:p>
            <a:endParaRPr lang="en-US" dirty="0"/>
          </a:p>
          <a:p>
            <a:r>
              <a:rPr lang="en-US" dirty="0"/>
              <a:t>Please note that due to recent changes by Google, users with Chromebooks manufactured in 2017 or later who do not have an Enterprise or Education license will not be able to use those machines for assessments. Google no longer allows users without these licenses to set up kiosk mode, which is necessary to run the Secure Browser.</a:t>
            </a:r>
          </a:p>
          <a:p>
            <a:endParaRPr lang="en-US" dirty="0"/>
          </a:p>
          <a:p>
            <a:r>
              <a:rPr lang="en-US" dirty="0"/>
              <a:t>This change restricting kiosk mode does not affect the Chrome operating system. You can still user any version of Chrome OS on hardware manufactured in 2016 or earlier with or without Enterprise or Education licensing.</a:t>
            </a:r>
          </a:p>
          <a:p>
            <a:endParaRPr lang="en-US" dirty="0"/>
          </a:p>
        </p:txBody>
      </p:sp>
      <p:sp>
        <p:nvSpPr>
          <p:cNvPr id="4" name="Slide Number Placeholder 3"/>
          <p:cNvSpPr>
            <a:spLocks noGrp="1"/>
          </p:cNvSpPr>
          <p:nvPr>
            <p:ph type="sldNum" sz="quarter" idx="10"/>
          </p:nvPr>
        </p:nvSpPr>
        <p:spPr/>
        <p:txBody>
          <a:bodyPr/>
          <a:lstStyle/>
          <a:p>
            <a:fld id="{09A30580-D6CB-4865-8704-FECD68EAF559}" type="slidenum">
              <a:rPr lang="en-US" smtClean="0"/>
              <a:pPr/>
              <a:t>10</a:t>
            </a:fld>
            <a:endParaRPr lang="en-US" dirty="0"/>
          </a:p>
        </p:txBody>
      </p:sp>
      <p:sp>
        <p:nvSpPr>
          <p:cNvPr id="7" name="Slide Image Placeholder 6">
            <a:extLst>
              <a:ext uri="{FF2B5EF4-FFF2-40B4-BE49-F238E27FC236}">
                <a16:creationId xmlns:a16="http://schemas.microsoft.com/office/drawing/2014/main" id="{41D5CB4A-BBF5-4843-8A07-100B1591368E}"/>
              </a:ext>
            </a:extLst>
          </p:cNvPr>
          <p:cNvSpPr>
            <a:spLocks noGrp="1" noRot="1" noChangeAspect="1"/>
          </p:cNvSpPr>
          <p:nvPr>
            <p:ph type="sldImg"/>
          </p:nvPr>
        </p:nvSpPr>
        <p:spPr/>
      </p:sp>
    </p:spTree>
    <p:extLst>
      <p:ext uri="{BB962C8B-B14F-4D97-AF65-F5344CB8AC3E}">
        <p14:creationId xmlns:p14="http://schemas.microsoft.com/office/powerpoint/2010/main" val="293060240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lstStyle/>
          <a:p>
            <a:r>
              <a:rPr lang="en-US" dirty="0"/>
              <a:t>As monitors vary widely, support for specific monitors cannot be provided. We cannot guarantee that the monitor’s default settings are optimal. Use the student practice tests to verify that test items with shaded images (e.g., pie charts) can be seen clearly. Monitor settings may need to be adjusted if a student says test items with shaded images are very light or cannot be seen.</a:t>
            </a:r>
          </a:p>
          <a:p>
            <a:endParaRPr lang="en-US" dirty="0"/>
          </a:p>
          <a:p>
            <a:pPr lvl="0"/>
            <a:r>
              <a:rPr lang="en-US" dirty="0"/>
              <a:t>In general, the larger the monitor, the more “real estate” students have. Some assessments may include pages that have multiple items and/or reading passages that require scrolling.</a:t>
            </a:r>
          </a:p>
          <a:p>
            <a:endParaRPr lang="en-US" dirty="0"/>
          </a:p>
          <a:p>
            <a:r>
              <a:rPr lang="en-US" dirty="0"/>
              <a:t>For the best experience, your device’s display scale should be set to 100% to keep the amount of usable screen real estate within the 1024 by 768 minimum resolution for TDS.  </a:t>
            </a:r>
          </a:p>
          <a:p>
            <a:r>
              <a:rPr lang="en-US" dirty="0"/>
              <a:t>Individuals using small monitors or tablets may need to scroll vertically and/or horizontally in order to view all information on the screen. Students may also use the Zoom tool available in the tests to enlarge content on the screen.</a:t>
            </a:r>
          </a:p>
          <a:p>
            <a:endParaRPr lang="en-US" dirty="0"/>
          </a:p>
          <a:p>
            <a:pPr lvl="0"/>
            <a:r>
              <a:rPr lang="en-US" dirty="0"/>
              <a:t>A secure testing environment can only be guaranteed when using a single display. A multi-monitor configuration is not supported. </a:t>
            </a:r>
          </a:p>
          <a:p>
            <a:endParaRPr lang="en-US" dirty="0"/>
          </a:p>
          <a:p>
            <a:r>
              <a:rPr lang="en-US" dirty="0"/>
              <a:t>Next, to continue setting up student workstations, you must download and install the Secure Browser. </a:t>
            </a:r>
          </a:p>
          <a:p>
            <a:endParaRPr lang="en-US" dirty="0"/>
          </a:p>
        </p:txBody>
      </p:sp>
      <p:sp>
        <p:nvSpPr>
          <p:cNvPr id="4" name="Slide Number Placeholder 3"/>
          <p:cNvSpPr>
            <a:spLocks noGrp="1"/>
          </p:cNvSpPr>
          <p:nvPr>
            <p:ph type="sldNum" sz="quarter" idx="10"/>
          </p:nvPr>
        </p:nvSpPr>
        <p:spPr/>
        <p:txBody>
          <a:bodyPr/>
          <a:lstStyle/>
          <a:p>
            <a:fld id="{09A30580-D6CB-4865-8704-FECD68EAF559}" type="slidenum">
              <a:rPr lang="en-US" smtClean="0"/>
              <a:pPr/>
              <a:t>11</a:t>
            </a:fld>
            <a:endParaRPr lang="en-US" dirty="0"/>
          </a:p>
        </p:txBody>
      </p:sp>
      <p:sp>
        <p:nvSpPr>
          <p:cNvPr id="7" name="Slide Image Placeholder 6">
            <a:extLst>
              <a:ext uri="{FF2B5EF4-FFF2-40B4-BE49-F238E27FC236}">
                <a16:creationId xmlns:a16="http://schemas.microsoft.com/office/drawing/2014/main" id="{E2ABD556-651C-48A8-B33A-2030E9D4F12F}"/>
              </a:ext>
            </a:extLst>
          </p:cNvPr>
          <p:cNvSpPr>
            <a:spLocks noGrp="1" noRot="1" noChangeAspect="1"/>
          </p:cNvSpPr>
          <p:nvPr>
            <p:ph type="sldImg"/>
          </p:nvPr>
        </p:nvSpPr>
        <p:spPr/>
      </p:sp>
    </p:spTree>
    <p:extLst>
      <p:ext uri="{BB962C8B-B14F-4D97-AF65-F5344CB8AC3E}">
        <p14:creationId xmlns:p14="http://schemas.microsoft.com/office/powerpoint/2010/main" val="68303981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4E76A0">
                    <a:lumMod val="75000"/>
                  </a:srgbClr>
                </a:solidFill>
                <a:effectLst/>
                <a:uLnTx/>
                <a:uFillTx/>
                <a:latin typeface="Arial" panose="020B0604020202020204" pitchFamily="34" charset="0"/>
                <a:cs typeface="Arial" panose="020B0604020202020204" pitchFamily="34" charset="0"/>
              </a:rPr>
              <a:t>Once you have made sure your device is supported, you are ready to download and install the Secure Browser. You can download the Secure Browser from the </a:t>
            </a:r>
            <a:r>
              <a:rPr kumimoji="0" lang="en-US" sz="1200" b="0" i="0" u="none" strike="noStrike" kern="1200" cap="none" spc="0" normalizeH="0" baseline="0" noProof="0" dirty="0" err="1">
                <a:ln>
                  <a:noFill/>
                </a:ln>
                <a:solidFill>
                  <a:srgbClr val="4E76A0">
                    <a:lumMod val="75000"/>
                  </a:srgbClr>
                </a:solidFill>
                <a:effectLst/>
                <a:uLnTx/>
                <a:uFillTx/>
                <a:latin typeface="Arial" panose="020B0604020202020204" pitchFamily="34" charset="0"/>
                <a:cs typeface="Arial" panose="020B0604020202020204" pitchFamily="34" charset="0"/>
              </a:rPr>
              <a:t>AlohaHSAP.org</a:t>
            </a:r>
            <a:r>
              <a:rPr kumimoji="0" lang="en-US" sz="1200" b="0" i="0" u="none" strike="noStrike" kern="1200" cap="none" spc="0" normalizeH="0" baseline="0" noProof="0" dirty="0">
                <a:ln>
                  <a:noFill/>
                </a:ln>
                <a:solidFill>
                  <a:srgbClr val="4E76A0">
                    <a:lumMod val="75000"/>
                  </a:srgbClr>
                </a:solidFill>
                <a:effectLst/>
                <a:uLnTx/>
                <a:uFillTx/>
                <a:latin typeface="Arial" panose="020B0604020202020204" pitchFamily="34" charset="0"/>
                <a:cs typeface="Arial" panose="020B0604020202020204" pitchFamily="34" charset="0"/>
              </a:rPr>
              <a:t> portal.</a:t>
            </a:r>
          </a:p>
          <a:p>
            <a:endParaRPr lang="en-US" dirty="0"/>
          </a:p>
          <a:p>
            <a:r>
              <a:rPr lang="en-US" dirty="0"/>
              <a:t>For tablets and Chromebooks, the Secure Browser can be downloaded from the portal or corresponding app stores.</a:t>
            </a:r>
          </a:p>
          <a:p>
            <a:endParaRPr lang="en-US" dirty="0"/>
          </a:p>
          <a:p>
            <a:r>
              <a:rPr lang="en-US" dirty="0"/>
              <a:t>For iPads, the Secure Browser can be downloaded from the portal or from the Apple App Store. </a:t>
            </a:r>
          </a:p>
          <a:p>
            <a:endParaRPr lang="en-US" dirty="0"/>
          </a:p>
          <a:p>
            <a:r>
              <a:rPr lang="en-US" dirty="0"/>
              <a:t>For Chromebooks, the Secure Browser can be downloaded from the portal or from the Chrome Web Store.</a:t>
            </a:r>
          </a:p>
          <a:p>
            <a:endParaRPr lang="en-US" dirty="0"/>
          </a:p>
          <a:p>
            <a:r>
              <a:rPr lang="en-US" dirty="0"/>
              <a:t>Basic installation instructions for each Secure Browser can be found on the portal. Additional installation instructions, including instructions for installing the Secure Browser on multiple devices running Windows, macOS, or Chrome OS, see the document titled Configurations, Troubleshooting, and Advanced Secure Browser Installation for Windows, macOS, or Chrome OS.</a:t>
            </a:r>
          </a:p>
        </p:txBody>
      </p:sp>
      <p:sp>
        <p:nvSpPr>
          <p:cNvPr id="4" name="Slide Number Placeholder 3"/>
          <p:cNvSpPr>
            <a:spLocks noGrp="1"/>
          </p:cNvSpPr>
          <p:nvPr>
            <p:ph type="sldNum" sz="quarter" idx="10"/>
          </p:nvPr>
        </p:nvSpPr>
        <p:spPr/>
        <p:txBody>
          <a:bodyPr/>
          <a:lstStyle/>
          <a:p>
            <a:fld id="{09A30580-D6CB-4865-8704-FECD68EAF559}" type="slidenum">
              <a:rPr lang="en-US" smtClean="0"/>
              <a:pPr/>
              <a:t>12</a:t>
            </a:fld>
            <a:endParaRPr lang="en-US" dirty="0"/>
          </a:p>
        </p:txBody>
      </p:sp>
      <p:sp>
        <p:nvSpPr>
          <p:cNvPr id="7" name="Slide Image Placeholder 6">
            <a:extLst>
              <a:ext uri="{FF2B5EF4-FFF2-40B4-BE49-F238E27FC236}">
                <a16:creationId xmlns:a16="http://schemas.microsoft.com/office/drawing/2014/main" id="{7C680121-691C-4D8D-A6CE-8676F4836A40}"/>
              </a:ext>
            </a:extLst>
          </p:cNvPr>
          <p:cNvSpPr>
            <a:spLocks noGrp="1" noRot="1" noChangeAspect="1"/>
          </p:cNvSpPr>
          <p:nvPr>
            <p:ph type="sldImg"/>
          </p:nvPr>
        </p:nvSpPr>
        <p:spPr/>
      </p:sp>
    </p:spTree>
    <p:extLst>
      <p:ext uri="{BB962C8B-B14F-4D97-AF65-F5344CB8AC3E}">
        <p14:creationId xmlns:p14="http://schemas.microsoft.com/office/powerpoint/2010/main" val="13643101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lstStyle/>
          <a:p>
            <a:r>
              <a:rPr lang="en-US" dirty="0"/>
              <a:t>You can install the Secure Browser on individual computers or devices using several methods:</a:t>
            </a:r>
          </a:p>
          <a:p>
            <a:endParaRPr lang="en-US" dirty="0"/>
          </a:p>
          <a:p>
            <a:r>
              <a:rPr lang="en-US" dirty="0"/>
              <a:t>Download and install the Secure Browser directly from your portal.</a:t>
            </a:r>
          </a:p>
          <a:p>
            <a:r>
              <a:rPr lang="en-US" dirty="0"/>
              <a:t>Download and save the Secure Browser onto a media device (such as a flash drive), and copy and install the files on each computer.</a:t>
            </a:r>
          </a:p>
          <a:p>
            <a:r>
              <a:rPr lang="en-US" dirty="0"/>
              <a:t>Download and save the Secure Browser to a network folder, and copy and install the files on each computer.</a:t>
            </a:r>
          </a:p>
          <a:p>
            <a:endParaRPr lang="en-US" dirty="0"/>
          </a:p>
          <a:p>
            <a:r>
              <a:rPr lang="en-US" dirty="0"/>
              <a:t>If you need to install the Secure Browser for Windows on a system for which you do not have administrative rights, see the instructions in the document titled Configurations, Troubleshooting, and Advanced Secure Browser Installation for Windows. You may push the Secure Browser out to all of the testing computers and devices on your network using the software tools you normally use to manage deployments.</a:t>
            </a:r>
          </a:p>
          <a:p>
            <a:endParaRPr lang="en-US" dirty="0"/>
          </a:p>
          <a:p>
            <a:r>
              <a:rPr lang="en-US" dirty="0"/>
              <a:t>CAI strongly discourages the use of network shared drive installation for the Secure Browser, as this setup can compromise the stability and performance of the browser, especially during peak testing times.</a:t>
            </a:r>
          </a:p>
        </p:txBody>
      </p:sp>
      <p:sp>
        <p:nvSpPr>
          <p:cNvPr id="4" name="Slide Number Placeholder 3"/>
          <p:cNvSpPr>
            <a:spLocks noGrp="1"/>
          </p:cNvSpPr>
          <p:nvPr>
            <p:ph type="sldNum" sz="quarter" idx="10"/>
          </p:nvPr>
        </p:nvSpPr>
        <p:spPr/>
        <p:txBody>
          <a:bodyPr/>
          <a:lstStyle/>
          <a:p>
            <a:fld id="{09A30580-D6CB-4865-8704-FECD68EAF559}" type="slidenum">
              <a:rPr lang="en-US" smtClean="0"/>
              <a:pPr/>
              <a:t>13</a:t>
            </a:fld>
            <a:endParaRPr lang="en-US" dirty="0"/>
          </a:p>
        </p:txBody>
      </p:sp>
      <p:sp>
        <p:nvSpPr>
          <p:cNvPr id="7" name="Slide Image Placeholder 6">
            <a:extLst>
              <a:ext uri="{FF2B5EF4-FFF2-40B4-BE49-F238E27FC236}">
                <a16:creationId xmlns:a16="http://schemas.microsoft.com/office/drawing/2014/main" id="{BA0FFE5E-6678-48E3-A6D1-356CB0580829}"/>
              </a:ext>
            </a:extLst>
          </p:cNvPr>
          <p:cNvSpPr>
            <a:spLocks noGrp="1" noRot="1" noChangeAspect="1"/>
          </p:cNvSpPr>
          <p:nvPr>
            <p:ph type="sldImg"/>
          </p:nvPr>
        </p:nvSpPr>
        <p:spPr/>
      </p:sp>
    </p:spTree>
    <p:extLst>
      <p:ext uri="{BB962C8B-B14F-4D97-AF65-F5344CB8AC3E}">
        <p14:creationId xmlns:p14="http://schemas.microsoft.com/office/powerpoint/2010/main" val="190832364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lstStyle/>
          <a:p>
            <a:pPr lvl="0"/>
            <a:r>
              <a:rPr lang="en-US" noProof="0" dirty="0"/>
              <a:t>If you are a Technology Coordinator and it is your responsibility to manage a large number of machines across your school or district, you can likely use the same tools with which you are already familiar to push the Secure Browser out to all of your machines at scale. For example, the Secure Browser ships as an MSI package, which enables use of MSIEXEC.</a:t>
            </a:r>
          </a:p>
          <a:p>
            <a:pPr lvl="0"/>
            <a:endParaRPr lang="en-US" noProof="0" dirty="0"/>
          </a:p>
          <a:p>
            <a:pPr lvl="0"/>
            <a:r>
              <a:rPr lang="en-US" noProof="0" dirty="0"/>
              <a:t>If you manage the technology at a small school, you can follow the basic installation instructions on your portal to install the Secure Browser. The Secure Browser is installed the same way as most other software. You will be asked to download a file, open that file, and follow prompts to install the Secure Browser. If you are familiar with installing software, install the Secure Browser the same way.</a:t>
            </a:r>
          </a:p>
          <a:p>
            <a:endParaRPr lang="en-US" dirty="0"/>
          </a:p>
        </p:txBody>
      </p:sp>
      <p:sp>
        <p:nvSpPr>
          <p:cNvPr id="4" name="Slide Number Placeholder 3"/>
          <p:cNvSpPr>
            <a:spLocks noGrp="1"/>
          </p:cNvSpPr>
          <p:nvPr>
            <p:ph type="sldNum" sz="quarter" idx="10"/>
          </p:nvPr>
        </p:nvSpPr>
        <p:spPr/>
        <p:txBody>
          <a:bodyPr/>
          <a:lstStyle/>
          <a:p>
            <a:fld id="{09A30580-D6CB-4865-8704-FECD68EAF559}" type="slidenum">
              <a:rPr lang="en-US" smtClean="0"/>
              <a:pPr/>
              <a:t>14</a:t>
            </a:fld>
            <a:endParaRPr lang="en-US" dirty="0"/>
          </a:p>
        </p:txBody>
      </p:sp>
      <p:sp>
        <p:nvSpPr>
          <p:cNvPr id="7" name="Slide Image Placeholder 6">
            <a:extLst>
              <a:ext uri="{FF2B5EF4-FFF2-40B4-BE49-F238E27FC236}">
                <a16:creationId xmlns:a16="http://schemas.microsoft.com/office/drawing/2014/main" id="{C3E6E43A-9DCA-45F5-A1E0-B4D06F851218}"/>
              </a:ext>
            </a:extLst>
          </p:cNvPr>
          <p:cNvSpPr>
            <a:spLocks noGrp="1" noRot="1" noChangeAspect="1"/>
          </p:cNvSpPr>
          <p:nvPr>
            <p:ph type="sldImg"/>
          </p:nvPr>
        </p:nvSpPr>
        <p:spPr/>
      </p:sp>
    </p:spTree>
    <p:extLst>
      <p:ext uri="{BB962C8B-B14F-4D97-AF65-F5344CB8AC3E}">
        <p14:creationId xmlns:p14="http://schemas.microsoft.com/office/powerpoint/2010/main" val="169624749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lstStyle/>
          <a:p>
            <a:r>
              <a:rPr lang="en-US" dirty="0"/>
              <a:t>There are several methods to deploy the Secure Browser depending on your platform. For the Windows platform, we provide the Secure Browser in an MSI package file. This file type enables deployment using a number of tools including:</a:t>
            </a:r>
          </a:p>
          <a:p>
            <a:endParaRPr lang="en-US" dirty="0"/>
          </a:p>
          <a:p>
            <a:r>
              <a:rPr lang="en-US" dirty="0"/>
              <a:t> Active Directory Group Policy</a:t>
            </a:r>
          </a:p>
          <a:p>
            <a:r>
              <a:rPr lang="en-US" dirty="0"/>
              <a:t> Microsoft SMS</a:t>
            </a:r>
          </a:p>
          <a:p>
            <a:r>
              <a:rPr lang="en-US" dirty="0"/>
              <a:t> Microsoft SCCM</a:t>
            </a:r>
          </a:p>
          <a:p>
            <a:r>
              <a:rPr lang="en-US" dirty="0"/>
              <a:t> Microsoft WSUS</a:t>
            </a:r>
          </a:p>
          <a:p>
            <a:r>
              <a:rPr lang="en-US" dirty="0"/>
              <a:t> Windows NT Batch</a:t>
            </a:r>
          </a:p>
        </p:txBody>
      </p:sp>
      <p:sp>
        <p:nvSpPr>
          <p:cNvPr id="4" name="Slide Number Placeholder 3"/>
          <p:cNvSpPr>
            <a:spLocks noGrp="1"/>
          </p:cNvSpPr>
          <p:nvPr>
            <p:ph type="sldNum" sz="quarter" idx="10"/>
          </p:nvPr>
        </p:nvSpPr>
        <p:spPr/>
        <p:txBody>
          <a:bodyPr/>
          <a:lstStyle/>
          <a:p>
            <a:fld id="{09A30580-D6CB-4865-8704-FECD68EAF559}" type="slidenum">
              <a:rPr lang="en-US" smtClean="0"/>
              <a:pPr/>
              <a:t>15</a:t>
            </a:fld>
            <a:endParaRPr lang="en-US" dirty="0"/>
          </a:p>
        </p:txBody>
      </p:sp>
      <p:sp>
        <p:nvSpPr>
          <p:cNvPr id="7" name="Slide Image Placeholder 6">
            <a:extLst>
              <a:ext uri="{FF2B5EF4-FFF2-40B4-BE49-F238E27FC236}">
                <a16:creationId xmlns:a16="http://schemas.microsoft.com/office/drawing/2014/main" id="{463DD6E0-7288-4BA2-B22B-AB0AE6F4514D}"/>
              </a:ext>
            </a:extLst>
          </p:cNvPr>
          <p:cNvSpPr>
            <a:spLocks noGrp="1" noRot="1" noChangeAspect="1"/>
          </p:cNvSpPr>
          <p:nvPr>
            <p:ph type="sldImg"/>
          </p:nvPr>
        </p:nvSpPr>
        <p:spPr/>
      </p:sp>
    </p:spTree>
    <p:extLst>
      <p:ext uri="{BB962C8B-B14F-4D97-AF65-F5344CB8AC3E}">
        <p14:creationId xmlns:p14="http://schemas.microsoft.com/office/powerpoint/2010/main" val="169551193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lstStyle/>
          <a:p>
            <a:r>
              <a:rPr lang="en-US" dirty="0"/>
              <a:t>For macOS, we provide the Secure Browser as a DMG package file. This file type enables deployment using Apple Remote Desktop.</a:t>
            </a:r>
          </a:p>
          <a:p>
            <a:endParaRPr lang="en-US" dirty="0"/>
          </a:p>
          <a:p>
            <a:r>
              <a:rPr lang="en-US" dirty="0"/>
              <a:t>For Linux, we provide the Secure Browser in a generic TAR file. This file type enables deployment using a number of tools including shell scripts and puppet.</a:t>
            </a:r>
          </a:p>
          <a:p>
            <a:endParaRPr lang="en-US" dirty="0"/>
          </a:p>
          <a:p>
            <a:r>
              <a:rPr lang="en-US" dirty="0"/>
              <a:t>Next, we will discuss installing the mobile Secure Browser.</a:t>
            </a:r>
          </a:p>
        </p:txBody>
      </p:sp>
      <p:sp>
        <p:nvSpPr>
          <p:cNvPr id="4" name="Slide Number Placeholder 3"/>
          <p:cNvSpPr>
            <a:spLocks noGrp="1"/>
          </p:cNvSpPr>
          <p:nvPr>
            <p:ph type="sldNum" sz="quarter" idx="10"/>
          </p:nvPr>
        </p:nvSpPr>
        <p:spPr/>
        <p:txBody>
          <a:bodyPr/>
          <a:lstStyle/>
          <a:p>
            <a:fld id="{09A30580-D6CB-4865-8704-FECD68EAF559}" type="slidenum">
              <a:rPr lang="en-US" smtClean="0"/>
              <a:pPr/>
              <a:t>16</a:t>
            </a:fld>
            <a:endParaRPr lang="en-US" dirty="0"/>
          </a:p>
        </p:txBody>
      </p:sp>
      <p:sp>
        <p:nvSpPr>
          <p:cNvPr id="7" name="Slide Image Placeholder 6">
            <a:extLst>
              <a:ext uri="{FF2B5EF4-FFF2-40B4-BE49-F238E27FC236}">
                <a16:creationId xmlns:a16="http://schemas.microsoft.com/office/drawing/2014/main" id="{07DC7750-485B-4A05-A715-2F87C6E206F5}"/>
              </a:ext>
            </a:extLst>
          </p:cNvPr>
          <p:cNvSpPr>
            <a:spLocks noGrp="1" noRot="1" noChangeAspect="1"/>
          </p:cNvSpPr>
          <p:nvPr>
            <p:ph type="sldImg"/>
          </p:nvPr>
        </p:nvSpPr>
        <p:spPr/>
      </p:sp>
    </p:spTree>
    <p:extLst>
      <p:ext uri="{BB962C8B-B14F-4D97-AF65-F5344CB8AC3E}">
        <p14:creationId xmlns:p14="http://schemas.microsoft.com/office/powerpoint/2010/main" val="67536987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lstStyle/>
          <a:p>
            <a:pPr lvl="0"/>
            <a:r>
              <a:rPr lang="en-US" noProof="0" dirty="0"/>
              <a:t>For iPads and Chromebooks, the </a:t>
            </a:r>
            <a:r>
              <a:rPr lang="en-US" noProof="0" dirty="0" err="1"/>
              <a:t>SecureTestBrowser</a:t>
            </a:r>
            <a:r>
              <a:rPr lang="en-US" noProof="0" dirty="0"/>
              <a:t> app is CAI’s mobile version of the Secure Browser. </a:t>
            </a:r>
          </a:p>
          <a:p>
            <a:pPr lvl="0"/>
            <a:r>
              <a:rPr lang="en-US" noProof="0" dirty="0"/>
              <a:t>It is available in each app store to download and install. </a:t>
            </a:r>
          </a:p>
          <a:p>
            <a:pPr lvl="0"/>
            <a:r>
              <a:rPr lang="en-US" noProof="0" dirty="0"/>
              <a:t>The first time you open this app, it will ask you to choose your state and assessment program. Your choice will be saved, and the Mobile Secure Browser will perform like the desktop version, allowing you to access operational tests, practice tests, and the network diagnostic tool. </a:t>
            </a:r>
          </a:p>
          <a:p>
            <a:pPr lvl="0"/>
            <a:r>
              <a:rPr lang="en-US" noProof="0" dirty="0"/>
              <a:t>You can also use any mobile device management utility to install the Secure Browser on multiple managed devices and configure those devices.</a:t>
            </a:r>
          </a:p>
          <a:p>
            <a:pPr lvl="0"/>
            <a:endParaRPr lang="en-US" noProof="0" dirty="0"/>
          </a:p>
          <a:p>
            <a:r>
              <a:rPr lang="en-US" dirty="0"/>
              <a:t>Next, we will discuss Microsoft’s Take a Test app.</a:t>
            </a:r>
          </a:p>
        </p:txBody>
      </p:sp>
      <p:sp>
        <p:nvSpPr>
          <p:cNvPr id="4" name="Slide Number Placeholder 3"/>
          <p:cNvSpPr>
            <a:spLocks noGrp="1"/>
          </p:cNvSpPr>
          <p:nvPr>
            <p:ph type="sldNum" sz="quarter" idx="10"/>
          </p:nvPr>
        </p:nvSpPr>
        <p:spPr/>
        <p:txBody>
          <a:bodyPr/>
          <a:lstStyle/>
          <a:p>
            <a:fld id="{09A30580-D6CB-4865-8704-FECD68EAF559}" type="slidenum">
              <a:rPr lang="en-US" smtClean="0"/>
              <a:pPr/>
              <a:t>17</a:t>
            </a:fld>
            <a:endParaRPr lang="en-US" dirty="0"/>
          </a:p>
        </p:txBody>
      </p:sp>
      <p:sp>
        <p:nvSpPr>
          <p:cNvPr id="7" name="Slide Image Placeholder 6">
            <a:extLst>
              <a:ext uri="{FF2B5EF4-FFF2-40B4-BE49-F238E27FC236}">
                <a16:creationId xmlns:a16="http://schemas.microsoft.com/office/drawing/2014/main" id="{EF5C2946-8870-41B8-B4EC-737458E3EF86}"/>
              </a:ext>
            </a:extLst>
          </p:cNvPr>
          <p:cNvSpPr>
            <a:spLocks noGrp="1" noRot="1" noChangeAspect="1"/>
          </p:cNvSpPr>
          <p:nvPr>
            <p:ph type="sldImg"/>
          </p:nvPr>
        </p:nvSpPr>
        <p:spPr/>
      </p:sp>
    </p:spTree>
    <p:extLst>
      <p:ext uri="{BB962C8B-B14F-4D97-AF65-F5344CB8AC3E}">
        <p14:creationId xmlns:p14="http://schemas.microsoft.com/office/powerpoint/2010/main" val="205049819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lstStyle/>
          <a:p>
            <a:pPr lvl="0"/>
            <a:r>
              <a:rPr lang="en-US" noProof="0" dirty="0"/>
              <a:t>Microsoft’s Take a Test App is for Windows 10 users. Windows 10 and Windows 10 in S Mode come with Microsoft’s Take a Test app, which enforces a locked-down, secure testing environment identical to the CAI Secure Browser. Users of the Take a Test app do not need to install the Secure Browser on the testing machine. Instructions for configuring the Take a Test app can be found on your portal.</a:t>
            </a:r>
          </a:p>
          <a:p>
            <a:endParaRPr lang="en-US" dirty="0"/>
          </a:p>
          <a:p>
            <a:pPr lvl="0"/>
            <a:r>
              <a:rPr lang="en-US" dirty="0"/>
              <a:t>Next, we will discuss additional configurations. </a:t>
            </a:r>
          </a:p>
          <a:p>
            <a:endParaRPr lang="en-US" dirty="0"/>
          </a:p>
        </p:txBody>
      </p:sp>
      <p:sp>
        <p:nvSpPr>
          <p:cNvPr id="4" name="Slide Number Placeholder 3"/>
          <p:cNvSpPr>
            <a:spLocks noGrp="1"/>
          </p:cNvSpPr>
          <p:nvPr>
            <p:ph type="sldNum" sz="quarter" idx="10"/>
          </p:nvPr>
        </p:nvSpPr>
        <p:spPr/>
        <p:txBody>
          <a:bodyPr/>
          <a:lstStyle/>
          <a:p>
            <a:fld id="{09A30580-D6CB-4865-8704-FECD68EAF559}" type="slidenum">
              <a:rPr lang="en-US" smtClean="0"/>
              <a:pPr/>
              <a:t>18</a:t>
            </a:fld>
            <a:endParaRPr lang="en-US" dirty="0"/>
          </a:p>
        </p:txBody>
      </p:sp>
      <p:sp>
        <p:nvSpPr>
          <p:cNvPr id="7" name="Slide Image Placeholder 6">
            <a:extLst>
              <a:ext uri="{FF2B5EF4-FFF2-40B4-BE49-F238E27FC236}">
                <a16:creationId xmlns:a16="http://schemas.microsoft.com/office/drawing/2014/main" id="{2BC39499-D954-47BE-83B4-8D136F9858BF}"/>
              </a:ext>
            </a:extLst>
          </p:cNvPr>
          <p:cNvSpPr>
            <a:spLocks noGrp="1" noRot="1" noChangeAspect="1"/>
          </p:cNvSpPr>
          <p:nvPr>
            <p:ph type="sldImg"/>
          </p:nvPr>
        </p:nvSpPr>
        <p:spPr/>
      </p:sp>
    </p:spTree>
    <p:extLst>
      <p:ext uri="{BB962C8B-B14F-4D97-AF65-F5344CB8AC3E}">
        <p14:creationId xmlns:p14="http://schemas.microsoft.com/office/powerpoint/2010/main" val="233849929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lstStyle/>
          <a:p>
            <a:pPr lvl="0"/>
            <a:r>
              <a:rPr lang="en-US" noProof="0" dirty="0"/>
              <a:t>For devices running Windows, macOS </a:t>
            </a:r>
            <a:r>
              <a:rPr lang="en-US" b="0" noProof="0" dirty="0"/>
              <a:t>10.13-10.15</a:t>
            </a:r>
            <a:r>
              <a:rPr lang="en-US" noProof="0" dirty="0"/>
              <a:t>, Linux, or Chrome OS, there are a few additional configurations before secure testing can begin. Some operating systems have features that can compromise a test’s integrity. Please complete the following additional configurations: </a:t>
            </a:r>
            <a:endParaRPr lang="en-US" b="0" noProof="0" dirty="0"/>
          </a:p>
          <a:p>
            <a:pPr lvl="0"/>
            <a:r>
              <a:rPr lang="en-US" b="0" dirty="0"/>
              <a:t>For Windows, disable App Pre-Launching (applies to users of the Take a Test app). For Windows 8.1, disable Fast User Switching (applies to users of the Secure Browser). If you plan to use the Take a Test app on a dedicated test account on a Windows 10 device, do not disable fast user switching, as it causes the machine to enter an infinite loop when rebooted. For Windows 10 tablets or laptops in tablet mode, disable screen edge swipe.  </a:t>
            </a:r>
            <a:endParaRPr lang="en-US" b="0" noProof="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For macOS 10.13-10.15, </a:t>
            </a:r>
            <a:r>
              <a:rPr lang="en-US" sz="1200" u="none" dirty="0">
                <a:solidFill>
                  <a:schemeClr val="tx1"/>
                </a:solidFill>
                <a:latin typeface="Arial" panose="020B0604020202020204" pitchFamily="34" charset="0"/>
                <a:cs typeface="Arial" panose="020B0604020202020204" pitchFamily="34" charset="0"/>
              </a:rPr>
              <a:t>install the Secure Profile (optional) and disable built-in features, Third-Party App Updates, iTunes Updates, and Fast User Switching. </a:t>
            </a:r>
            <a:r>
              <a:rPr lang="en-US" sz="1200" b="1" u="none" dirty="0">
                <a:solidFill>
                  <a:schemeClr val="tx1"/>
                </a:solidFill>
                <a:latin typeface="Arial" panose="020B0604020202020204" pitchFamily="34" charset="0"/>
                <a:cs typeface="Arial" panose="020B0604020202020204" pitchFamily="34" charset="0"/>
              </a:rPr>
              <a:t>Please note that the Mac Secure Profile is optional and once installed will affect all profiles on the device. </a:t>
            </a:r>
            <a:r>
              <a:rPr lang="en-US" sz="1200" b="0" u="none" dirty="0">
                <a:solidFill>
                  <a:schemeClr val="tx1"/>
                </a:solidFill>
                <a:latin typeface="Arial" panose="020B0604020202020204" pitchFamily="34" charset="0"/>
                <a:cs typeface="Arial" panose="020B0604020202020204" pitchFamily="34" charset="0"/>
              </a:rPr>
              <a:t>CAI recommends that schools only install the Mac Secure Profile on devices that are solely used for testing. Before you install the Secure Profile, you should back up your device profile’s preferences and settings. Once the device is no longer used for testing, the Secure Profile can be removed, and your original settings can be manually reapplied.</a:t>
            </a:r>
            <a:r>
              <a:rPr lang="en-US" sz="1200" b="1" u="none" dirty="0">
                <a:solidFill>
                  <a:schemeClr val="tx1"/>
                </a:solidFill>
                <a:latin typeface="Arial" panose="020B0604020202020204" pitchFamily="34" charset="0"/>
                <a:cs typeface="Arial" panose="020B0604020202020204" pitchFamily="34" charset="0"/>
              </a:rPr>
              <a:t> </a:t>
            </a:r>
            <a:r>
              <a:rPr lang="en-US" sz="1200" u="none" dirty="0">
                <a:solidFill>
                  <a:schemeClr val="tx1"/>
                </a:solidFill>
                <a:latin typeface="Arial" panose="020B0604020202020204" pitchFamily="34" charset="0"/>
                <a:cs typeface="Arial" panose="020B0604020202020204" pitchFamily="34" charset="0"/>
              </a:rPr>
              <a:t>If the optional Secure Profile is not installed, additional built-in features will need to be manually disabled. See the </a:t>
            </a:r>
            <a:r>
              <a:rPr lang="en-US" sz="1200" i="0" dirty="0">
                <a:latin typeface="Arial" panose="020B0604020202020204" pitchFamily="34" charset="0"/>
                <a:cs typeface="Arial" panose="020B0604020202020204" pitchFamily="34" charset="0"/>
              </a:rPr>
              <a:t>Configurations, Troubleshooting, and Advanced Secure Browser Installation for macOS.</a:t>
            </a:r>
            <a:endParaRPr lang="en-US" sz="1200" i="0" u="none" dirty="0">
              <a:solidFill>
                <a:schemeClr val="tx1"/>
              </a:solidFill>
              <a:latin typeface="Arial" panose="020B0604020202020204" pitchFamily="34" charset="0"/>
              <a:cs typeface="Arial" panose="020B0604020202020204" pitchFamily="34" charset="0"/>
            </a:endParaRPr>
          </a:p>
          <a:p>
            <a:endParaRPr lang="en-US" sz="1200" kern="1200" dirty="0">
              <a:solidFill>
                <a:schemeClr val="tx1"/>
              </a:solidFill>
              <a:effectLst/>
              <a:latin typeface="Calibri"/>
              <a:ea typeface="+mn-ea"/>
              <a:cs typeface="+mn-cs"/>
            </a:endParaRPr>
          </a:p>
          <a:p>
            <a:pPr lvl="0"/>
            <a:r>
              <a:rPr lang="en-US" dirty="0"/>
              <a:t>For Linux, disable On-Screen Keyboard and enable Verdana Font.</a:t>
            </a:r>
          </a:p>
          <a:p>
            <a:pPr lvl="0"/>
            <a:endParaRPr lang="en-US" noProof="0" dirty="0"/>
          </a:p>
          <a:p>
            <a:pPr lvl="0"/>
            <a:r>
              <a:rPr lang="en-US" dirty="0"/>
              <a:t>New versions of Chrome OS are released regularly and tested by CAI to ensure that no new features pose a risk for online testing. However, bugs or unintentional features do sometimes occur in the latest release. Because of this, CAI recommends disabling limiting auto-updates to a version used successfully before summative testing begins to ensure that Chromebooks remain stable during the testing window.</a:t>
            </a:r>
            <a:endParaRPr lang="en-US" noProof="0" dirty="0"/>
          </a:p>
          <a:p>
            <a:pPr lvl="0"/>
            <a:endParaRPr lang="en-US" noProof="0" dirty="0"/>
          </a:p>
          <a:p>
            <a:pPr lvl="0"/>
            <a:r>
              <a:rPr lang="en-US" dirty="0"/>
              <a:t>Assessment Mode (formerly Automatic Assessment Configuration) disables many features automatically and requires no further setup. Additional features can be disabled through Mobile Device Management. In addition to the features disabled by Assessment Mode, also disable Voice Control, </a:t>
            </a:r>
            <a:r>
              <a:rPr lang="en-US" dirty="0" err="1"/>
              <a:t>VoiceOver</a:t>
            </a:r>
            <a:r>
              <a:rPr lang="en-US" dirty="0"/>
              <a:t>, and the emoji keyboard. If these are not available to disable through MDM, please disable them manually.</a:t>
            </a:r>
          </a:p>
          <a:p>
            <a:pPr lvl="0"/>
            <a:endParaRPr lang="en-US" noProof="0" dirty="0"/>
          </a:p>
          <a:p>
            <a:pPr lvl="0"/>
            <a:r>
              <a:rPr lang="en-US" dirty="0"/>
              <a:t>You can find instructions to disable these features in your Quick Guide for Setting Up Your Online Testing Technology.</a:t>
            </a:r>
            <a:endParaRPr lang="en-US" noProof="0" dirty="0"/>
          </a:p>
          <a:p>
            <a:endParaRPr lang="en-US" dirty="0"/>
          </a:p>
        </p:txBody>
      </p:sp>
      <p:sp>
        <p:nvSpPr>
          <p:cNvPr id="4" name="Slide Number Placeholder 3"/>
          <p:cNvSpPr>
            <a:spLocks noGrp="1"/>
          </p:cNvSpPr>
          <p:nvPr>
            <p:ph type="sldNum" sz="quarter" idx="10"/>
          </p:nvPr>
        </p:nvSpPr>
        <p:spPr/>
        <p:txBody>
          <a:bodyPr/>
          <a:lstStyle/>
          <a:p>
            <a:fld id="{09A30580-D6CB-4865-8704-FECD68EAF559}" type="slidenum">
              <a:rPr lang="en-US" smtClean="0"/>
              <a:pPr/>
              <a:t>19</a:t>
            </a:fld>
            <a:endParaRPr lang="en-US" dirty="0"/>
          </a:p>
        </p:txBody>
      </p:sp>
      <p:sp>
        <p:nvSpPr>
          <p:cNvPr id="7" name="Slide Image Placeholder 6">
            <a:extLst>
              <a:ext uri="{FF2B5EF4-FFF2-40B4-BE49-F238E27FC236}">
                <a16:creationId xmlns:a16="http://schemas.microsoft.com/office/drawing/2014/main" id="{889C11FA-3430-42B4-B07F-C7E952D8FC96}"/>
              </a:ext>
            </a:extLst>
          </p:cNvPr>
          <p:cNvSpPr>
            <a:spLocks noGrp="1" noRot="1" noChangeAspect="1"/>
          </p:cNvSpPr>
          <p:nvPr>
            <p:ph type="sldImg"/>
          </p:nvPr>
        </p:nvSpPr>
        <p:spPr/>
      </p:sp>
    </p:spTree>
    <p:extLst>
      <p:ext uri="{BB962C8B-B14F-4D97-AF65-F5344CB8AC3E}">
        <p14:creationId xmlns:p14="http://schemas.microsoft.com/office/powerpoint/2010/main" val="15255670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lstStyle/>
          <a:p>
            <a:r>
              <a:rPr lang="en-US" dirty="0"/>
              <a:t>By the end of this presentation, you should be able to:</a:t>
            </a:r>
          </a:p>
          <a:p>
            <a:r>
              <a:rPr lang="en-US" dirty="0"/>
              <a:t>Prepare for online tests at your school by completing the four steps to set up technology for online testing;</a:t>
            </a:r>
          </a:p>
          <a:p>
            <a:r>
              <a:rPr lang="en-US" dirty="0"/>
              <a:t>Install the Secure Browser; and</a:t>
            </a:r>
          </a:p>
          <a:p>
            <a:r>
              <a:rPr lang="en-US" dirty="0"/>
              <a:t>Troubleshoot technical problems during the tests.</a:t>
            </a:r>
          </a:p>
        </p:txBody>
      </p:sp>
      <p:sp>
        <p:nvSpPr>
          <p:cNvPr id="4" name="Slide Number Placeholder 3"/>
          <p:cNvSpPr>
            <a:spLocks noGrp="1"/>
          </p:cNvSpPr>
          <p:nvPr>
            <p:ph type="sldNum" sz="quarter" idx="10"/>
          </p:nvPr>
        </p:nvSpPr>
        <p:spPr/>
        <p:txBody>
          <a:bodyPr/>
          <a:lstStyle/>
          <a:p>
            <a:fld id="{09A30580-D6CB-4865-8704-FECD68EAF559}" type="slidenum">
              <a:rPr lang="en-US" smtClean="0"/>
              <a:pPr/>
              <a:t>2</a:t>
            </a:fld>
            <a:endParaRPr lang="en-US" dirty="0"/>
          </a:p>
        </p:txBody>
      </p:sp>
      <p:sp>
        <p:nvSpPr>
          <p:cNvPr id="7" name="Slide Image Placeholder 6">
            <a:extLst>
              <a:ext uri="{FF2B5EF4-FFF2-40B4-BE49-F238E27FC236}">
                <a16:creationId xmlns:a16="http://schemas.microsoft.com/office/drawing/2014/main" id="{93C7B833-85C0-4715-94F2-149125253B6D}"/>
              </a:ext>
            </a:extLst>
          </p:cNvPr>
          <p:cNvSpPr>
            <a:spLocks noGrp="1" noRot="1" noChangeAspect="1"/>
          </p:cNvSpPr>
          <p:nvPr>
            <p:ph type="sldImg"/>
          </p:nvPr>
        </p:nvSpPr>
        <p:spPr/>
      </p:sp>
    </p:spTree>
    <p:extLst>
      <p:ext uri="{BB962C8B-B14F-4D97-AF65-F5344CB8AC3E}">
        <p14:creationId xmlns:p14="http://schemas.microsoft.com/office/powerpoint/2010/main" val="422582165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lstStyle/>
          <a:p>
            <a:r>
              <a:rPr lang="en-US" dirty="0"/>
              <a:t>Mac workstations running </a:t>
            </a:r>
            <a:r>
              <a:rPr lang="en-US" b="0" dirty="0"/>
              <a:t>macOS10.13-10.15</a:t>
            </a:r>
            <a:r>
              <a:rPr lang="en-US" dirty="0"/>
              <a:t> require a two-step setup process. First, download the optional Secure Profile from the Secure Browser page on your portal, install it, and restart your computer. The optional Secure Profile can also be installed on multiple devices all at once using any commercially available mobile device management (MDM) application you already use to manage your devices.</a:t>
            </a:r>
          </a:p>
          <a:p>
            <a:endParaRPr lang="en-US" dirty="0"/>
          </a:p>
          <a:p>
            <a:r>
              <a:rPr lang="en-US" dirty="0"/>
              <a:t>The optional Secure Profile automates several of the previously manual steps that would need to happen to secure the device after installing the Secure Browser. The profile automatically performs the following:</a:t>
            </a:r>
          </a:p>
          <a:p>
            <a:r>
              <a:rPr lang="en-US" dirty="0"/>
              <a:t>Disables the hot keys for enabling Mission Control, Spaces, Screenshots, and Dictation,</a:t>
            </a:r>
          </a:p>
          <a:p>
            <a:r>
              <a:rPr lang="en-US" dirty="0"/>
              <a:t>Disables trackpad gestures for accessing Lookup, App Expose´, Launchpad, and Show Desktop,</a:t>
            </a:r>
          </a:p>
          <a:p>
            <a:r>
              <a:rPr lang="en-US" dirty="0"/>
              <a:t>Sets function keys to standard functions for all users of Mac to which it is deployed,</a:t>
            </a:r>
          </a:p>
          <a:p>
            <a:r>
              <a:rPr lang="en-US" dirty="0"/>
              <a:t>Disables Voice Control, and</a:t>
            </a:r>
          </a:p>
          <a:p>
            <a:pPr lvl="0"/>
            <a:r>
              <a:rPr lang="en-US" dirty="0"/>
              <a:t>Disables the menu pop-up that appears when triple-tapping the power button on Touch Bar-enabled devices.</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u="none" dirty="0">
                <a:solidFill>
                  <a:schemeClr val="tx1"/>
                </a:solidFill>
                <a:latin typeface="Arial" panose="020B0604020202020204" pitchFamily="34" charset="0"/>
                <a:cs typeface="Arial" panose="020B0604020202020204" pitchFamily="34" charset="0"/>
              </a:rPr>
              <a:t>If the optional Secure Profile is not installed, additional built-in features will need to be manually disabled. See the </a:t>
            </a:r>
            <a:r>
              <a:rPr lang="en-US" sz="1200" i="0" dirty="0">
                <a:latin typeface="Arial" panose="020B0604020202020204" pitchFamily="34" charset="0"/>
                <a:cs typeface="Arial" panose="020B0604020202020204" pitchFamily="34" charset="0"/>
              </a:rPr>
              <a:t>Configurations, Troubleshooting, and Advanced Secure Browser Installation for macOS.</a:t>
            </a:r>
            <a:endParaRPr lang="en-US" sz="1200" i="0" u="none" dirty="0">
              <a:solidFill>
                <a:schemeClr val="tx1"/>
              </a:solidFill>
              <a:latin typeface="Arial" panose="020B0604020202020204" pitchFamily="34" charset="0"/>
              <a:cs typeface="Arial" panose="020B0604020202020204" pitchFamily="34" charset="0"/>
            </a:endParaRPr>
          </a:p>
          <a:p>
            <a:endParaRPr lang="en-US" sz="1200" dirty="0"/>
          </a:p>
          <a:p>
            <a:r>
              <a:rPr lang="en-US" sz="1200" dirty="0"/>
              <a:t>After you have installed the Secure Profile, download the Secure Browser from the Secure Browser page on your portal and install it using the instructions on your portal or in the document titled </a:t>
            </a:r>
            <a:r>
              <a:rPr lang="en-US" sz="1200" i="0" dirty="0"/>
              <a:t>Configurations, Troubleshooting, and Advanced Secure Browser Installation for macOS.</a:t>
            </a:r>
          </a:p>
          <a:p>
            <a:endParaRPr lang="en-US" dirty="0"/>
          </a:p>
        </p:txBody>
      </p:sp>
      <p:sp>
        <p:nvSpPr>
          <p:cNvPr id="4" name="Slide Number Placeholder 3"/>
          <p:cNvSpPr>
            <a:spLocks noGrp="1"/>
          </p:cNvSpPr>
          <p:nvPr>
            <p:ph type="sldNum" sz="quarter" idx="5"/>
          </p:nvPr>
        </p:nvSpPr>
        <p:spPr/>
        <p:txBody>
          <a:bodyPr/>
          <a:lstStyle/>
          <a:p>
            <a:fld id="{09A30580-D6CB-4865-8704-FECD68EAF559}" type="slidenum">
              <a:rPr lang="en-US" smtClean="0"/>
              <a:pPr/>
              <a:t>20</a:t>
            </a:fld>
            <a:endParaRPr lang="en-US" dirty="0"/>
          </a:p>
        </p:txBody>
      </p:sp>
      <p:sp>
        <p:nvSpPr>
          <p:cNvPr id="7" name="Slide Image Placeholder 6">
            <a:extLst>
              <a:ext uri="{FF2B5EF4-FFF2-40B4-BE49-F238E27FC236}">
                <a16:creationId xmlns:a16="http://schemas.microsoft.com/office/drawing/2014/main" id="{8989484F-6B4F-410D-ACCF-B1DEDFF350D0}"/>
              </a:ext>
            </a:extLst>
          </p:cNvPr>
          <p:cNvSpPr>
            <a:spLocks noGrp="1" noRot="1" noChangeAspect="1"/>
          </p:cNvSpPr>
          <p:nvPr>
            <p:ph type="sldImg"/>
          </p:nvPr>
        </p:nvSpPr>
        <p:spPr/>
      </p:sp>
    </p:spTree>
    <p:extLst>
      <p:ext uri="{BB962C8B-B14F-4D97-AF65-F5344CB8AC3E}">
        <p14:creationId xmlns:p14="http://schemas.microsoft.com/office/powerpoint/2010/main" val="275105470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lstStyle/>
          <a:p>
            <a:r>
              <a:rPr lang="en-US" dirty="0"/>
              <a:t>For all machines to be used for testing, ensure that all scheduled tasks running in the background, such as virus scans or software updates, are scheduled to take place outside of test administration hours. For example, if your testing takes place between 8:00 a.m. and 3:00 p.m., schedule background jobs outside of these hours.</a:t>
            </a:r>
          </a:p>
          <a:p>
            <a:endParaRPr lang="en-US" dirty="0"/>
          </a:p>
          <a:p>
            <a:r>
              <a:rPr lang="en-US" dirty="0"/>
              <a:t>Next, we will discuss step three in setting up technology for online testing, configuring your network for online testing. </a:t>
            </a:r>
          </a:p>
        </p:txBody>
      </p:sp>
      <p:sp>
        <p:nvSpPr>
          <p:cNvPr id="4" name="Slide Number Placeholder 3"/>
          <p:cNvSpPr>
            <a:spLocks noGrp="1"/>
          </p:cNvSpPr>
          <p:nvPr>
            <p:ph type="sldNum" sz="quarter" idx="10"/>
          </p:nvPr>
        </p:nvSpPr>
        <p:spPr/>
        <p:txBody>
          <a:bodyPr/>
          <a:lstStyle/>
          <a:p>
            <a:fld id="{09A30580-D6CB-4865-8704-FECD68EAF559}" type="slidenum">
              <a:rPr lang="en-US" smtClean="0"/>
              <a:pPr/>
              <a:t>21</a:t>
            </a:fld>
            <a:endParaRPr lang="en-US" dirty="0"/>
          </a:p>
        </p:txBody>
      </p:sp>
      <p:sp>
        <p:nvSpPr>
          <p:cNvPr id="7" name="Slide Image Placeholder 6">
            <a:extLst>
              <a:ext uri="{FF2B5EF4-FFF2-40B4-BE49-F238E27FC236}">
                <a16:creationId xmlns:a16="http://schemas.microsoft.com/office/drawing/2014/main" id="{09DFCAB8-B3B1-4E73-BAAF-68C58B75D019}"/>
              </a:ext>
            </a:extLst>
          </p:cNvPr>
          <p:cNvSpPr>
            <a:spLocks noGrp="1" noRot="1" noChangeAspect="1"/>
          </p:cNvSpPr>
          <p:nvPr>
            <p:ph type="sldImg"/>
          </p:nvPr>
        </p:nvSpPr>
        <p:spPr/>
      </p:sp>
    </p:spTree>
    <p:extLst>
      <p:ext uri="{BB962C8B-B14F-4D97-AF65-F5344CB8AC3E}">
        <p14:creationId xmlns:p14="http://schemas.microsoft.com/office/powerpoint/2010/main" val="139064155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lstStyle/>
          <a:p>
            <a:r>
              <a:rPr lang="en-US" dirty="0"/>
              <a:t>In general, the response time and performance of systems used for online testing depends on a number of factors, including bandwidth, the number of students simultaneously testing, the wireless networking configuration (if used), and the Secure Browser. We will go into further detail about these factors in the next few slides.</a:t>
            </a:r>
          </a:p>
        </p:txBody>
      </p:sp>
      <p:sp>
        <p:nvSpPr>
          <p:cNvPr id="4" name="Slide Number Placeholder 3"/>
          <p:cNvSpPr>
            <a:spLocks noGrp="1"/>
          </p:cNvSpPr>
          <p:nvPr>
            <p:ph type="sldNum" sz="quarter" idx="10"/>
          </p:nvPr>
        </p:nvSpPr>
        <p:spPr/>
        <p:txBody>
          <a:bodyPr/>
          <a:lstStyle/>
          <a:p>
            <a:fld id="{09A30580-D6CB-4865-8704-FECD68EAF559}" type="slidenum">
              <a:rPr lang="en-US" smtClean="0"/>
              <a:pPr/>
              <a:t>22</a:t>
            </a:fld>
            <a:endParaRPr lang="en-US" dirty="0"/>
          </a:p>
        </p:txBody>
      </p:sp>
      <p:sp>
        <p:nvSpPr>
          <p:cNvPr id="7" name="Slide Image Placeholder 6">
            <a:extLst>
              <a:ext uri="{FF2B5EF4-FFF2-40B4-BE49-F238E27FC236}">
                <a16:creationId xmlns:a16="http://schemas.microsoft.com/office/drawing/2014/main" id="{457A53B8-EA2D-43C3-A1DC-08C7A401E8BB}"/>
              </a:ext>
            </a:extLst>
          </p:cNvPr>
          <p:cNvSpPr>
            <a:spLocks noGrp="1" noRot="1" noChangeAspect="1"/>
          </p:cNvSpPr>
          <p:nvPr>
            <p:ph type="sldImg"/>
          </p:nvPr>
        </p:nvSpPr>
        <p:spPr/>
      </p:sp>
    </p:spTree>
    <p:extLst>
      <p:ext uri="{BB962C8B-B14F-4D97-AF65-F5344CB8AC3E}">
        <p14:creationId xmlns:p14="http://schemas.microsoft.com/office/powerpoint/2010/main" val="88622736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lstStyle/>
          <a:p>
            <a:r>
              <a:rPr lang="en-US" dirty="0"/>
              <a:t>To configure your network for online testing, we recommend having at least 20 kilobits-per-second bandwidth per student being tested. This is in addition to any network demands by other users within the school. Bandwidth performance can be affected by both Local Area Network (LAN) traffic and Internet traffic from the router. Regardless of hardware or network topology, we recommend a performance analysis of both the LAN and the Internet infrastructure in order to identify any bottlenecks that may impact test performance.</a:t>
            </a:r>
          </a:p>
        </p:txBody>
      </p:sp>
      <p:sp>
        <p:nvSpPr>
          <p:cNvPr id="4" name="Slide Number Placeholder 3"/>
          <p:cNvSpPr>
            <a:spLocks noGrp="1"/>
          </p:cNvSpPr>
          <p:nvPr>
            <p:ph type="sldNum" sz="quarter" idx="10"/>
          </p:nvPr>
        </p:nvSpPr>
        <p:spPr/>
        <p:txBody>
          <a:bodyPr/>
          <a:lstStyle/>
          <a:p>
            <a:fld id="{09A30580-D6CB-4865-8704-FECD68EAF559}" type="slidenum">
              <a:rPr lang="en-US" smtClean="0"/>
              <a:pPr/>
              <a:t>23</a:t>
            </a:fld>
            <a:endParaRPr lang="en-US" dirty="0"/>
          </a:p>
        </p:txBody>
      </p:sp>
      <p:sp>
        <p:nvSpPr>
          <p:cNvPr id="7" name="Slide Image Placeholder 6">
            <a:extLst>
              <a:ext uri="{FF2B5EF4-FFF2-40B4-BE49-F238E27FC236}">
                <a16:creationId xmlns:a16="http://schemas.microsoft.com/office/drawing/2014/main" id="{D7AE5C6D-F81E-430C-92FD-9F8012701DC8}"/>
              </a:ext>
            </a:extLst>
          </p:cNvPr>
          <p:cNvSpPr>
            <a:spLocks noGrp="1" noRot="1" noChangeAspect="1"/>
          </p:cNvSpPr>
          <p:nvPr>
            <p:ph type="sldImg"/>
          </p:nvPr>
        </p:nvSpPr>
        <p:spPr/>
      </p:sp>
    </p:spTree>
    <p:extLst>
      <p:ext uri="{BB962C8B-B14F-4D97-AF65-F5344CB8AC3E}">
        <p14:creationId xmlns:p14="http://schemas.microsoft.com/office/powerpoint/2010/main" val="9383646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lstStyle/>
          <a:p>
            <a:r>
              <a:rPr lang="en-US" dirty="0"/>
              <a:t>A factor that may affect network performance is the number of students who are testing at the same time. Just as traffic speed decreases on a busy highway, network performance may slow when large numbers of students are testing simultaneously.</a:t>
            </a:r>
          </a:p>
          <a:p>
            <a:endParaRPr lang="en-US" dirty="0"/>
          </a:p>
          <a:p>
            <a:r>
              <a:rPr lang="en-US" dirty="0"/>
              <a:t>It is recommended that network performance analyses be performed at various times prior to testing to ensure adequate capacity. Multiply the number of students who will test simultaneously by 20 kilobits-per-second to get an estimate of bandwidth needed. </a:t>
            </a:r>
          </a:p>
          <a:p>
            <a:endParaRPr lang="en-US" dirty="0"/>
          </a:p>
          <a:p>
            <a:r>
              <a:rPr lang="en-US" dirty="0"/>
              <a:t>Compare that estimate with the results of the network speed test, and ensure that there is a sufficient margin. </a:t>
            </a:r>
          </a:p>
          <a:p>
            <a:endParaRPr lang="en-US" dirty="0"/>
          </a:p>
          <a:p>
            <a:r>
              <a:rPr lang="en-US" dirty="0"/>
              <a:t>Next, we will discuss the network diagnostic tool available through the Secure Browser or the practice test site.</a:t>
            </a:r>
          </a:p>
        </p:txBody>
      </p:sp>
      <p:sp>
        <p:nvSpPr>
          <p:cNvPr id="4" name="Slide Number Placeholder 3"/>
          <p:cNvSpPr>
            <a:spLocks noGrp="1"/>
          </p:cNvSpPr>
          <p:nvPr>
            <p:ph type="sldNum" sz="quarter" idx="10"/>
          </p:nvPr>
        </p:nvSpPr>
        <p:spPr/>
        <p:txBody>
          <a:bodyPr/>
          <a:lstStyle/>
          <a:p>
            <a:fld id="{09A30580-D6CB-4865-8704-FECD68EAF559}" type="slidenum">
              <a:rPr lang="en-US" smtClean="0"/>
              <a:pPr/>
              <a:t>24</a:t>
            </a:fld>
            <a:endParaRPr lang="en-US" dirty="0"/>
          </a:p>
        </p:txBody>
      </p:sp>
      <p:sp>
        <p:nvSpPr>
          <p:cNvPr id="7" name="Slide Image Placeholder 6">
            <a:extLst>
              <a:ext uri="{FF2B5EF4-FFF2-40B4-BE49-F238E27FC236}">
                <a16:creationId xmlns:a16="http://schemas.microsoft.com/office/drawing/2014/main" id="{A366A766-DDB0-48C8-AE07-98DE6B50A677}"/>
              </a:ext>
            </a:extLst>
          </p:cNvPr>
          <p:cNvSpPr>
            <a:spLocks noGrp="1" noRot="1" noChangeAspect="1"/>
          </p:cNvSpPr>
          <p:nvPr>
            <p:ph type="sldImg"/>
          </p:nvPr>
        </p:nvSpPr>
        <p:spPr/>
      </p:sp>
    </p:spTree>
    <p:extLst>
      <p:ext uri="{BB962C8B-B14F-4D97-AF65-F5344CB8AC3E}">
        <p14:creationId xmlns:p14="http://schemas.microsoft.com/office/powerpoint/2010/main" val="77165400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lstStyle/>
          <a:p>
            <a:r>
              <a:rPr lang="en-US" dirty="0"/>
              <a:t>CAI provides a network diagnostic tool available through the Secure Browser or the practice and training tests. The network diagnostic tool compares the number of students testing simultaneously (as entered in the box) to an estimate of that particular test’s required bandwidth. Then, it indicates if your network can adequately support testing for the designated number of students.</a:t>
            </a:r>
          </a:p>
          <a:p>
            <a:endParaRPr lang="en-US" dirty="0"/>
          </a:p>
          <a:p>
            <a:r>
              <a:rPr lang="en-US" dirty="0"/>
              <a:t>We recommend testing the system at various times during the school day to evaluate the available network capacity.</a:t>
            </a:r>
          </a:p>
          <a:p>
            <a:endParaRPr lang="en-US" dirty="0"/>
          </a:p>
          <a:p>
            <a:r>
              <a:rPr lang="en-US" dirty="0"/>
              <a:t>To run the network diagnostics tests, first navigate to your Secure Browser or to your practice test site through a conventional browser. From the Please Sign In screen, click Run Diagnostics. On the Diagnostic Screen, select a test from the Select Test drop-down menu and enter the total number of students you would like to test at one time. Click Run Network Diagnostics Tests. </a:t>
            </a:r>
          </a:p>
          <a:p>
            <a:endParaRPr lang="en-US" dirty="0"/>
          </a:p>
          <a:p>
            <a:r>
              <a:rPr lang="en-US" dirty="0"/>
              <a:t>When testing is complete, you will see your upload and download speed results along with a summary that indicates whether your network can adequately support testing for the designated number of students.</a:t>
            </a:r>
          </a:p>
          <a:p>
            <a:endParaRPr lang="en-US" dirty="0"/>
          </a:p>
          <a:p>
            <a:r>
              <a:rPr lang="en-US" dirty="0"/>
              <a:t>Next, we will discuss configuring proxy servers for online testing. </a:t>
            </a:r>
          </a:p>
          <a:p>
            <a:endParaRPr lang="en-US" dirty="0"/>
          </a:p>
        </p:txBody>
      </p:sp>
      <p:sp>
        <p:nvSpPr>
          <p:cNvPr id="4" name="Slide Number Placeholder 3"/>
          <p:cNvSpPr>
            <a:spLocks noGrp="1"/>
          </p:cNvSpPr>
          <p:nvPr>
            <p:ph type="sldNum" sz="quarter" idx="10"/>
          </p:nvPr>
        </p:nvSpPr>
        <p:spPr/>
        <p:txBody>
          <a:bodyPr/>
          <a:lstStyle/>
          <a:p>
            <a:fld id="{09A30580-D6CB-4865-8704-FECD68EAF559}" type="slidenum">
              <a:rPr lang="en-US" smtClean="0"/>
              <a:pPr/>
              <a:t>25</a:t>
            </a:fld>
            <a:endParaRPr lang="en-US" dirty="0"/>
          </a:p>
        </p:txBody>
      </p:sp>
      <p:sp>
        <p:nvSpPr>
          <p:cNvPr id="7" name="Slide Image Placeholder 6">
            <a:extLst>
              <a:ext uri="{FF2B5EF4-FFF2-40B4-BE49-F238E27FC236}">
                <a16:creationId xmlns:a16="http://schemas.microsoft.com/office/drawing/2014/main" id="{359165DD-8257-4B86-88E7-FDEB263C6EA7}"/>
              </a:ext>
            </a:extLst>
          </p:cNvPr>
          <p:cNvSpPr>
            <a:spLocks noGrp="1" noRot="1" noChangeAspect="1"/>
          </p:cNvSpPr>
          <p:nvPr>
            <p:ph type="sldImg"/>
          </p:nvPr>
        </p:nvSpPr>
        <p:spPr/>
      </p:sp>
    </p:spTree>
    <p:extLst>
      <p:ext uri="{BB962C8B-B14F-4D97-AF65-F5344CB8AC3E}">
        <p14:creationId xmlns:p14="http://schemas.microsoft.com/office/powerpoint/2010/main" val="183566021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lstStyle/>
          <a:p>
            <a:r>
              <a:rPr lang="en-US" dirty="0"/>
              <a:t>A stable, high-speed, wired or wireless network and Internet connection are required for the test.</a:t>
            </a:r>
          </a:p>
          <a:p>
            <a:endParaRPr lang="en-US" dirty="0"/>
          </a:p>
          <a:p>
            <a:r>
              <a:rPr lang="en-US" dirty="0"/>
              <a:t>For online testing applications to work properly, it is important that your network settings are configured correctly. Session time-outs on proxy servers and other devices should be set to values greater than the typically scheduled testing time. For example, if test sessions are scheduled for 60 minutes, consider session time-outs of 65–70 minutes. This will help limit network interruptions during testing.</a:t>
            </a:r>
          </a:p>
          <a:p>
            <a:endParaRPr lang="en-US" dirty="0"/>
          </a:p>
          <a:p>
            <a:r>
              <a:rPr lang="en-US" dirty="0"/>
              <a:t>Web proxy servers must be configured to NOT cache data received from servers.</a:t>
            </a:r>
          </a:p>
          <a:p>
            <a:endParaRPr lang="en-US" dirty="0"/>
          </a:p>
          <a:p>
            <a:r>
              <a:rPr lang="en-US" dirty="0"/>
              <a:t>If your client network uses any device that performs traffic shaping, packet prioritization, or quality of service, the URLs to be used for testing should be given a high priority to ensure the best performance.</a:t>
            </a:r>
          </a:p>
          <a:p>
            <a:endParaRPr lang="en-US" dirty="0"/>
          </a:p>
          <a:p>
            <a:r>
              <a:rPr lang="en-US" dirty="0"/>
              <a:t>Next, we will discuss network requirements, wireless network configurations, and network performance. </a:t>
            </a:r>
          </a:p>
        </p:txBody>
      </p:sp>
      <p:sp>
        <p:nvSpPr>
          <p:cNvPr id="4" name="Slide Number Placeholder 3"/>
          <p:cNvSpPr>
            <a:spLocks noGrp="1"/>
          </p:cNvSpPr>
          <p:nvPr>
            <p:ph type="sldNum" sz="quarter" idx="10"/>
          </p:nvPr>
        </p:nvSpPr>
        <p:spPr/>
        <p:txBody>
          <a:bodyPr/>
          <a:lstStyle/>
          <a:p>
            <a:fld id="{09A30580-D6CB-4865-8704-FECD68EAF559}" type="slidenum">
              <a:rPr lang="en-US" smtClean="0"/>
              <a:pPr/>
              <a:t>26</a:t>
            </a:fld>
            <a:endParaRPr lang="en-US" dirty="0"/>
          </a:p>
        </p:txBody>
      </p:sp>
      <p:sp>
        <p:nvSpPr>
          <p:cNvPr id="7" name="Slide Image Placeholder 6">
            <a:extLst>
              <a:ext uri="{FF2B5EF4-FFF2-40B4-BE49-F238E27FC236}">
                <a16:creationId xmlns:a16="http://schemas.microsoft.com/office/drawing/2014/main" id="{92993F54-3DFC-4527-8DD0-A89D5B184B91}"/>
              </a:ext>
            </a:extLst>
          </p:cNvPr>
          <p:cNvSpPr>
            <a:spLocks noGrp="1" noRot="1" noChangeAspect="1"/>
          </p:cNvSpPr>
          <p:nvPr>
            <p:ph type="sldImg"/>
          </p:nvPr>
        </p:nvSpPr>
        <p:spPr/>
      </p:sp>
    </p:spTree>
    <p:extLst>
      <p:ext uri="{BB962C8B-B14F-4D97-AF65-F5344CB8AC3E}">
        <p14:creationId xmlns:p14="http://schemas.microsoft.com/office/powerpoint/2010/main" val="169083071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lstStyle/>
          <a:p>
            <a:r>
              <a:rPr lang="en-US" dirty="0"/>
              <a:t>This table lists URLs for all CAI systems that need to be accessible for testing. CAI strongly encourages you to add to the </a:t>
            </a:r>
            <a:r>
              <a:rPr lang="en-US" dirty="0" err="1"/>
              <a:t>allowlist</a:t>
            </a:r>
            <a:r>
              <a:rPr lang="en-US" dirty="0"/>
              <a:t> at the root level using wildcards. </a:t>
            </a:r>
            <a:r>
              <a:rPr lang="en-US" b="0" dirty="0"/>
              <a:t>CAI strongly encourages using wildcards when adding these URLs to your </a:t>
            </a:r>
            <a:r>
              <a:rPr lang="en-US" b="0" dirty="0" err="1"/>
              <a:t>allowlist</a:t>
            </a:r>
            <a:r>
              <a:rPr lang="en-US" b="0" dirty="0"/>
              <a:t>, as servers may be added or removed from the field without notice. </a:t>
            </a:r>
          </a:p>
          <a:p>
            <a:endParaRPr lang="en-US" dirty="0"/>
          </a:p>
          <a:p>
            <a:r>
              <a:rPr lang="en-US" dirty="0"/>
              <a:t>It is important that session time-outs on proxy servers and other devices are set appropriately, that web filters are not blocking test-related websites, and that test data are not being cached.</a:t>
            </a:r>
          </a:p>
        </p:txBody>
      </p:sp>
      <p:sp>
        <p:nvSpPr>
          <p:cNvPr id="4" name="Slide Number Placeholder 3"/>
          <p:cNvSpPr>
            <a:spLocks noGrp="1"/>
          </p:cNvSpPr>
          <p:nvPr>
            <p:ph type="sldNum" sz="quarter" idx="10"/>
          </p:nvPr>
        </p:nvSpPr>
        <p:spPr/>
        <p:txBody>
          <a:bodyPr/>
          <a:lstStyle/>
          <a:p>
            <a:fld id="{09A30580-D6CB-4865-8704-FECD68EAF559}" type="slidenum">
              <a:rPr lang="en-US" smtClean="0"/>
              <a:pPr/>
              <a:t>27</a:t>
            </a:fld>
            <a:endParaRPr lang="en-US" dirty="0"/>
          </a:p>
        </p:txBody>
      </p:sp>
      <p:sp>
        <p:nvSpPr>
          <p:cNvPr id="7" name="Slide Image Placeholder 6">
            <a:extLst>
              <a:ext uri="{FF2B5EF4-FFF2-40B4-BE49-F238E27FC236}">
                <a16:creationId xmlns:a16="http://schemas.microsoft.com/office/drawing/2014/main" id="{285D8955-CA4F-457C-A375-BF727BB60CFC}"/>
              </a:ext>
            </a:extLst>
          </p:cNvPr>
          <p:cNvSpPr>
            <a:spLocks noGrp="1" noRot="1" noChangeAspect="1"/>
          </p:cNvSpPr>
          <p:nvPr>
            <p:ph type="sldImg"/>
          </p:nvPr>
        </p:nvSpPr>
        <p:spPr/>
      </p:sp>
    </p:spTree>
    <p:extLst>
      <p:ext uri="{BB962C8B-B14F-4D97-AF65-F5344CB8AC3E}">
        <p14:creationId xmlns:p14="http://schemas.microsoft.com/office/powerpoint/2010/main" val="212384703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lstStyle/>
          <a:p>
            <a:r>
              <a:rPr lang="en-US" dirty="0"/>
              <a:t>In order to maintain the security of sensitive test‐related data, wireless traffic must use encryption. Wi-Fi Protected Access II (WPA2) with Advanced Encryption Standard (AES) is strongly recommended. </a:t>
            </a:r>
          </a:p>
          <a:p>
            <a:endParaRPr lang="en-US" dirty="0"/>
          </a:p>
          <a:p>
            <a:r>
              <a:rPr lang="en-US" dirty="0"/>
              <a:t>Wireless access points have limits on total bandwidth as well as on the number of simultaneous devices in use. A properly configured wireless network should provide adequate bandwidth and wireless access points for testing. To ensure sufficient capacity, all computers to be used for testing should be turned on and connected to the wireless access point simultaneously.</a:t>
            </a:r>
          </a:p>
          <a:p>
            <a:endParaRPr lang="en-US" dirty="0"/>
          </a:p>
          <a:p>
            <a:pPr lvl="0"/>
            <a:r>
              <a:rPr lang="en-US" dirty="0"/>
              <a:t>Next, we will discuss step four in setting up technology for online testing, configuring assistive technology. </a:t>
            </a:r>
          </a:p>
          <a:p>
            <a:endParaRPr lang="en-US" dirty="0"/>
          </a:p>
        </p:txBody>
      </p:sp>
      <p:sp>
        <p:nvSpPr>
          <p:cNvPr id="4" name="Slide Number Placeholder 3"/>
          <p:cNvSpPr>
            <a:spLocks noGrp="1"/>
          </p:cNvSpPr>
          <p:nvPr>
            <p:ph type="sldNum" sz="quarter" idx="10"/>
          </p:nvPr>
        </p:nvSpPr>
        <p:spPr/>
        <p:txBody>
          <a:bodyPr/>
          <a:lstStyle/>
          <a:p>
            <a:fld id="{09A30580-D6CB-4865-8704-FECD68EAF559}" type="slidenum">
              <a:rPr lang="en-US" smtClean="0"/>
              <a:pPr/>
              <a:t>28</a:t>
            </a:fld>
            <a:endParaRPr lang="en-US" dirty="0"/>
          </a:p>
        </p:txBody>
      </p:sp>
      <p:sp>
        <p:nvSpPr>
          <p:cNvPr id="7" name="Slide Image Placeholder 6">
            <a:extLst>
              <a:ext uri="{FF2B5EF4-FFF2-40B4-BE49-F238E27FC236}">
                <a16:creationId xmlns:a16="http://schemas.microsoft.com/office/drawing/2014/main" id="{254FB76C-F9E1-42CE-A682-79F2B5449B5E}"/>
              </a:ext>
            </a:extLst>
          </p:cNvPr>
          <p:cNvSpPr>
            <a:spLocks noGrp="1" noRot="1" noChangeAspect="1"/>
          </p:cNvSpPr>
          <p:nvPr>
            <p:ph type="sldImg"/>
          </p:nvPr>
        </p:nvSpPr>
        <p:spPr/>
      </p:sp>
    </p:spTree>
    <p:extLst>
      <p:ext uri="{BB962C8B-B14F-4D97-AF65-F5344CB8AC3E}">
        <p14:creationId xmlns:p14="http://schemas.microsoft.com/office/powerpoint/2010/main" val="286283463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lstStyle/>
          <a:p>
            <a:r>
              <a:rPr lang="en-US" dirty="0"/>
              <a:t>The final step to preparing your schools for online testing is configuring assistive technologies for students. </a:t>
            </a:r>
          </a:p>
          <a:p>
            <a:endParaRPr lang="en-US" dirty="0"/>
          </a:p>
          <a:p>
            <a:r>
              <a:rPr lang="en-US" dirty="0"/>
              <a:t>CAI’s test delivery system (TDS) is a website visible through a customized web browser. Students who use assistive technologies with a standard web browser should be able to use those same technologies with the TDS. The best way to test compatibility with assistive technologies is by taking a practice test with those technologies turned on. </a:t>
            </a:r>
          </a:p>
          <a:p>
            <a:endParaRPr lang="en-US" dirty="0"/>
          </a:p>
          <a:p>
            <a:r>
              <a:rPr lang="en-US" dirty="0"/>
              <a:t>We will now discuss the requirements for specific assistive technologies for use during online testing. </a:t>
            </a:r>
          </a:p>
        </p:txBody>
      </p:sp>
      <p:sp>
        <p:nvSpPr>
          <p:cNvPr id="4" name="Slide Number Placeholder 3"/>
          <p:cNvSpPr>
            <a:spLocks noGrp="1"/>
          </p:cNvSpPr>
          <p:nvPr>
            <p:ph type="sldNum" sz="quarter" idx="10"/>
          </p:nvPr>
        </p:nvSpPr>
        <p:spPr/>
        <p:txBody>
          <a:bodyPr/>
          <a:lstStyle/>
          <a:p>
            <a:fld id="{09A30580-D6CB-4865-8704-FECD68EAF559}" type="slidenum">
              <a:rPr lang="en-US" smtClean="0"/>
              <a:pPr/>
              <a:t>29</a:t>
            </a:fld>
            <a:endParaRPr lang="en-US" dirty="0"/>
          </a:p>
        </p:txBody>
      </p:sp>
      <p:sp>
        <p:nvSpPr>
          <p:cNvPr id="7" name="Slide Image Placeholder 6">
            <a:extLst>
              <a:ext uri="{FF2B5EF4-FFF2-40B4-BE49-F238E27FC236}">
                <a16:creationId xmlns:a16="http://schemas.microsoft.com/office/drawing/2014/main" id="{CAFCF281-6EEB-405E-BF61-6CC40FAED893}"/>
              </a:ext>
            </a:extLst>
          </p:cNvPr>
          <p:cNvSpPr>
            <a:spLocks noGrp="1" noRot="1" noChangeAspect="1"/>
          </p:cNvSpPr>
          <p:nvPr>
            <p:ph type="sldImg"/>
          </p:nvPr>
        </p:nvSpPr>
        <p:spPr/>
      </p:sp>
    </p:spTree>
    <p:extLst>
      <p:ext uri="{BB962C8B-B14F-4D97-AF65-F5344CB8AC3E}">
        <p14:creationId xmlns:p14="http://schemas.microsoft.com/office/powerpoint/2010/main" val="18440067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lstStyle/>
          <a:p>
            <a:r>
              <a:rPr lang="en-US" dirty="0"/>
              <a:t>In order to set up online testing technology in your schools, there are only four steps to complete:</a:t>
            </a:r>
          </a:p>
          <a:p>
            <a:endParaRPr lang="en-US" dirty="0"/>
          </a:p>
          <a:p>
            <a:r>
              <a:rPr lang="en-US" dirty="0"/>
              <a:t>Step 1: Set up Test Administrator (Examiner) workstations</a:t>
            </a:r>
          </a:p>
          <a:p>
            <a:r>
              <a:rPr lang="en-US" dirty="0"/>
              <a:t>Step 2: Set up student workstations</a:t>
            </a:r>
          </a:p>
          <a:p>
            <a:r>
              <a:rPr lang="en-US" dirty="0"/>
              <a:t>Step 3: Configure your network</a:t>
            </a:r>
          </a:p>
          <a:p>
            <a:r>
              <a:rPr lang="en-US" dirty="0"/>
              <a:t>Step 4: Configure assistive technologies</a:t>
            </a:r>
          </a:p>
        </p:txBody>
      </p:sp>
      <p:sp>
        <p:nvSpPr>
          <p:cNvPr id="4" name="Slide Number Placeholder 3"/>
          <p:cNvSpPr>
            <a:spLocks noGrp="1"/>
          </p:cNvSpPr>
          <p:nvPr>
            <p:ph type="sldNum" sz="quarter" idx="10"/>
          </p:nvPr>
        </p:nvSpPr>
        <p:spPr/>
        <p:txBody>
          <a:bodyPr/>
          <a:lstStyle/>
          <a:p>
            <a:fld id="{09A30580-D6CB-4865-8704-FECD68EAF559}" type="slidenum">
              <a:rPr lang="en-US" smtClean="0"/>
              <a:pPr/>
              <a:t>3</a:t>
            </a:fld>
            <a:endParaRPr lang="en-US" dirty="0"/>
          </a:p>
        </p:txBody>
      </p:sp>
      <p:sp>
        <p:nvSpPr>
          <p:cNvPr id="7" name="Slide Image Placeholder 6">
            <a:extLst>
              <a:ext uri="{FF2B5EF4-FFF2-40B4-BE49-F238E27FC236}">
                <a16:creationId xmlns:a16="http://schemas.microsoft.com/office/drawing/2014/main" id="{88BBCD17-E95E-4280-B290-AEBD7CFB92E1}"/>
              </a:ext>
            </a:extLst>
          </p:cNvPr>
          <p:cNvSpPr>
            <a:spLocks noGrp="1" noRot="1" noChangeAspect="1"/>
          </p:cNvSpPr>
          <p:nvPr>
            <p:ph type="sldImg"/>
          </p:nvPr>
        </p:nvSpPr>
        <p:spPr/>
      </p:sp>
    </p:spTree>
    <p:extLst>
      <p:ext uri="{BB962C8B-B14F-4D97-AF65-F5344CB8AC3E}">
        <p14:creationId xmlns:p14="http://schemas.microsoft.com/office/powerpoint/2010/main" val="179279999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lstStyle/>
          <a:p>
            <a:r>
              <a:rPr lang="en-US" dirty="0"/>
              <a:t>The Secure Browser includes an accessibility option that allows test material to be read to the student. This text-to-speech (TTS) feature is available only when using the Secure Browser. TTS works by tapping into the computer’s built-in speech engine to allow eligible students to listen to test content.</a:t>
            </a:r>
          </a:p>
          <a:p>
            <a:endParaRPr lang="en-US" dirty="0"/>
          </a:p>
          <a:p>
            <a:r>
              <a:rPr lang="en-US" dirty="0"/>
              <a:t>Voice packs that ship with the operating systems out of the box for Windows, Mac, and </a:t>
            </a:r>
            <a:r>
              <a:rPr lang="en-US" dirty="0" err="1"/>
              <a:t>iPadOS</a:t>
            </a:r>
            <a:r>
              <a:rPr lang="en-US" dirty="0"/>
              <a:t> is fully compatible with the Secure Browser. The Secure Browser works with voice packs that ship out of the box for Chrome OS devices, but the pause feature does not work properly on these devices. For students who need the use of TTS, CAI recommends using a desktop, laptop, or tablet running Windows, macOS, or </a:t>
            </a:r>
            <a:r>
              <a:rPr lang="en-US" dirty="0" err="1"/>
              <a:t>iPadOS</a:t>
            </a:r>
            <a:r>
              <a:rPr lang="en-US" dirty="0"/>
              <a:t>.  </a:t>
            </a:r>
          </a:p>
          <a:p>
            <a:endParaRPr lang="en-US" dirty="0"/>
          </a:p>
          <a:p>
            <a:r>
              <a:rPr lang="en-US" dirty="0"/>
              <a:t>If a Chromebook is being used, there is a workaround that allows students to highlight a passage of text and have TTS read just that passage, eliminating the need for the pause feature. </a:t>
            </a:r>
          </a:p>
          <a:p>
            <a:endParaRPr lang="en-US" dirty="0"/>
          </a:p>
          <a:p>
            <a:r>
              <a:rPr lang="en-US" dirty="0"/>
              <a:t>Linux users will find a voice pack included with the Linux Secure Browser installation file. TTS tracking is not available on Linux. </a:t>
            </a:r>
          </a:p>
          <a:p>
            <a:endParaRPr lang="en-US" dirty="0"/>
          </a:p>
          <a:p>
            <a:r>
              <a:rPr lang="en-US" dirty="0"/>
              <a:t>Technology Coordinators are responsible for ensuring that this voice pack software is available and functioning. Detailed information about voice packs can be found in the document titled Assistive Technology Manual.</a:t>
            </a:r>
          </a:p>
        </p:txBody>
      </p:sp>
      <p:sp>
        <p:nvSpPr>
          <p:cNvPr id="4" name="Slide Number Placeholder 3"/>
          <p:cNvSpPr>
            <a:spLocks noGrp="1"/>
          </p:cNvSpPr>
          <p:nvPr>
            <p:ph type="sldNum" sz="quarter" idx="10"/>
          </p:nvPr>
        </p:nvSpPr>
        <p:spPr/>
        <p:txBody>
          <a:bodyPr/>
          <a:lstStyle/>
          <a:p>
            <a:fld id="{09A30580-D6CB-4865-8704-FECD68EAF559}" type="slidenum">
              <a:rPr lang="en-US" smtClean="0"/>
              <a:pPr/>
              <a:t>30</a:t>
            </a:fld>
            <a:endParaRPr lang="en-US" dirty="0"/>
          </a:p>
        </p:txBody>
      </p:sp>
      <p:sp>
        <p:nvSpPr>
          <p:cNvPr id="7" name="Slide Image Placeholder 6">
            <a:extLst>
              <a:ext uri="{FF2B5EF4-FFF2-40B4-BE49-F238E27FC236}">
                <a16:creationId xmlns:a16="http://schemas.microsoft.com/office/drawing/2014/main" id="{00B4EA9F-4A0C-49E7-B269-8EA0C53E140E}"/>
              </a:ext>
            </a:extLst>
          </p:cNvPr>
          <p:cNvSpPr>
            <a:spLocks noGrp="1" noRot="1" noChangeAspect="1"/>
          </p:cNvSpPr>
          <p:nvPr>
            <p:ph type="sldImg"/>
          </p:nvPr>
        </p:nvSpPr>
        <p:spPr/>
      </p:sp>
    </p:spTree>
    <p:extLst>
      <p:ext uri="{BB962C8B-B14F-4D97-AF65-F5344CB8AC3E}">
        <p14:creationId xmlns:p14="http://schemas.microsoft.com/office/powerpoint/2010/main" val="186118632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lstStyle/>
          <a:p>
            <a:r>
              <a:rPr lang="en-US" dirty="0"/>
              <a:t>iPad users have full TTS functionality with voice packs that ship out of the box. </a:t>
            </a:r>
          </a:p>
          <a:p>
            <a:endParaRPr lang="en-US" dirty="0"/>
          </a:p>
          <a:p>
            <a:r>
              <a:rPr lang="en-US" dirty="0"/>
              <a:t>The Secure Browser recognizes voice packs that ship out of the box for Chrome OS devices for playback and stop, but the pause feature does not work properly on these devices. </a:t>
            </a:r>
          </a:p>
          <a:p>
            <a:endParaRPr lang="en-US" dirty="0"/>
          </a:p>
          <a:p>
            <a:r>
              <a:rPr lang="en-US" dirty="0"/>
              <a:t>A workaround for Chrome OS is available. It allows students to highlight a passage of text and have TTS read just that passage, eliminating the need for the pause feature.</a:t>
            </a:r>
          </a:p>
          <a:p>
            <a:endParaRPr lang="en-US" dirty="0"/>
          </a:p>
        </p:txBody>
      </p:sp>
      <p:sp>
        <p:nvSpPr>
          <p:cNvPr id="4" name="Slide Number Placeholder 3"/>
          <p:cNvSpPr>
            <a:spLocks noGrp="1"/>
          </p:cNvSpPr>
          <p:nvPr>
            <p:ph type="sldNum" sz="quarter" idx="10"/>
          </p:nvPr>
        </p:nvSpPr>
        <p:spPr/>
        <p:txBody>
          <a:bodyPr/>
          <a:lstStyle/>
          <a:p>
            <a:fld id="{09A30580-D6CB-4865-8704-FECD68EAF559}" type="slidenum">
              <a:rPr lang="en-US" smtClean="0"/>
              <a:pPr/>
              <a:t>31</a:t>
            </a:fld>
            <a:endParaRPr lang="en-US" dirty="0"/>
          </a:p>
        </p:txBody>
      </p:sp>
      <p:sp>
        <p:nvSpPr>
          <p:cNvPr id="7" name="Slide Image Placeholder 6">
            <a:extLst>
              <a:ext uri="{FF2B5EF4-FFF2-40B4-BE49-F238E27FC236}">
                <a16:creationId xmlns:a16="http://schemas.microsoft.com/office/drawing/2014/main" id="{273B4049-06E2-4002-AFA9-36CE647CA060}"/>
              </a:ext>
            </a:extLst>
          </p:cNvPr>
          <p:cNvSpPr>
            <a:spLocks noGrp="1" noRot="1" noChangeAspect="1"/>
          </p:cNvSpPr>
          <p:nvPr>
            <p:ph type="sldImg"/>
          </p:nvPr>
        </p:nvSpPr>
        <p:spPr/>
      </p:sp>
    </p:spTree>
    <p:extLst>
      <p:ext uri="{BB962C8B-B14F-4D97-AF65-F5344CB8AC3E}">
        <p14:creationId xmlns:p14="http://schemas.microsoft.com/office/powerpoint/2010/main" val="700052116"/>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lstStyle/>
          <a:p>
            <a:r>
              <a:rPr lang="en-US" dirty="0"/>
              <a:t>To check TTS settings, you must use the Secure Browser, Chrome, or Firefox. After clicking the Run Diagnostics link on the Practice Test Site, click the TTS Check button.</a:t>
            </a:r>
          </a:p>
          <a:p>
            <a:endParaRPr lang="en-US" dirty="0"/>
          </a:p>
          <a:p>
            <a:r>
              <a:rPr lang="en-US" dirty="0"/>
              <a:t>On the TTS check screen, do the following:</a:t>
            </a:r>
          </a:p>
          <a:p>
            <a:r>
              <a:rPr lang="en-US" dirty="0"/>
              <a:t>Click the speaker icon.</a:t>
            </a:r>
          </a:p>
          <a:p>
            <a:r>
              <a:rPr lang="en-US" dirty="0"/>
              <a:t>Verify whether you heard the recorded voice.</a:t>
            </a:r>
          </a:p>
          <a:p>
            <a:r>
              <a:rPr lang="en-US" dirty="0"/>
              <a:t>Then, if you do not hear the voice:</a:t>
            </a:r>
          </a:p>
          <a:p>
            <a:pPr lvl="1"/>
            <a:r>
              <a:rPr lang="en-US" dirty="0"/>
              <a:t>Check your machine’s audio controls.</a:t>
            </a:r>
          </a:p>
          <a:p>
            <a:pPr lvl="1"/>
            <a:r>
              <a:rPr lang="en-US" dirty="0"/>
              <a:t>Confirm that the headphones are plugged in and functioning properly with other applications.</a:t>
            </a:r>
          </a:p>
          <a:p>
            <a:pPr lvl="1"/>
            <a:r>
              <a:rPr lang="en-US" dirty="0"/>
              <a:t>Ensure that an appropriate voice pack is installed.</a:t>
            </a:r>
          </a:p>
          <a:p>
            <a:pPr lvl="1"/>
            <a:r>
              <a:rPr lang="en-US" dirty="0"/>
              <a:t>Adjust the available sound settings as necessary.</a:t>
            </a:r>
          </a:p>
          <a:p>
            <a:endParaRPr lang="en-US" dirty="0"/>
          </a:p>
          <a:p>
            <a:r>
              <a:rPr lang="en-US" dirty="0"/>
              <a:t>Next, we will discuss configurations for screen readers. </a:t>
            </a:r>
          </a:p>
          <a:p>
            <a:pPr lvl="1"/>
            <a:endParaRPr lang="en-US" dirty="0"/>
          </a:p>
        </p:txBody>
      </p:sp>
      <p:sp>
        <p:nvSpPr>
          <p:cNvPr id="4" name="Slide Number Placeholder 3"/>
          <p:cNvSpPr>
            <a:spLocks noGrp="1"/>
          </p:cNvSpPr>
          <p:nvPr>
            <p:ph type="sldNum" sz="quarter" idx="10"/>
          </p:nvPr>
        </p:nvSpPr>
        <p:spPr/>
        <p:txBody>
          <a:bodyPr/>
          <a:lstStyle/>
          <a:p>
            <a:fld id="{09A30580-D6CB-4865-8704-FECD68EAF559}" type="slidenum">
              <a:rPr lang="en-US" smtClean="0"/>
              <a:pPr/>
              <a:t>32</a:t>
            </a:fld>
            <a:endParaRPr lang="en-US" dirty="0"/>
          </a:p>
        </p:txBody>
      </p:sp>
      <p:sp>
        <p:nvSpPr>
          <p:cNvPr id="7" name="Slide Image Placeholder 6">
            <a:extLst>
              <a:ext uri="{FF2B5EF4-FFF2-40B4-BE49-F238E27FC236}">
                <a16:creationId xmlns:a16="http://schemas.microsoft.com/office/drawing/2014/main" id="{1642B3E7-6037-49A4-95E2-6844E72DD0FE}"/>
              </a:ext>
            </a:extLst>
          </p:cNvPr>
          <p:cNvSpPr>
            <a:spLocks noGrp="1" noRot="1" noChangeAspect="1"/>
          </p:cNvSpPr>
          <p:nvPr>
            <p:ph type="sldImg"/>
          </p:nvPr>
        </p:nvSpPr>
        <p:spPr/>
      </p:sp>
    </p:spTree>
    <p:extLst>
      <p:ext uri="{BB962C8B-B14F-4D97-AF65-F5344CB8AC3E}">
        <p14:creationId xmlns:p14="http://schemas.microsoft.com/office/powerpoint/2010/main" val="694759534"/>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lstStyle/>
          <a:p>
            <a:pPr lvl="0"/>
            <a:r>
              <a:rPr lang="en-US" noProof="0" dirty="0"/>
              <a:t>Screen readers allow students to read text displayed on a screen with a speech synthesizer or braille display. The student’s workstation must have software installed to access screen readers during online testing. </a:t>
            </a:r>
          </a:p>
          <a:p>
            <a:pPr lvl="0"/>
            <a:endParaRPr lang="en-US" noProof="0" dirty="0"/>
          </a:p>
          <a:p>
            <a:pPr lvl="0"/>
            <a:r>
              <a:rPr lang="en-US" noProof="0" dirty="0"/>
              <a:t>CAI supports JAWS for student workstations. TA workstations must have Duxbury Braille Translation software installed. TAs need this software to emboss braille test content. Other screen readers may also work and should be tested in a practice test. For instructions on how to configure screen readers, see the document titled Assistive Technology Manual.</a:t>
            </a:r>
          </a:p>
          <a:p>
            <a:pPr lvl="0"/>
            <a:endParaRPr lang="en-US" noProof="0" dirty="0"/>
          </a:p>
          <a:p>
            <a:pPr lvl="0"/>
            <a:r>
              <a:rPr lang="en-US" noProof="0" dirty="0"/>
              <a:t>Next, we will discuss configurations for speech-to-text. </a:t>
            </a:r>
          </a:p>
        </p:txBody>
      </p:sp>
      <p:sp>
        <p:nvSpPr>
          <p:cNvPr id="4" name="Slide Number Placeholder 3"/>
          <p:cNvSpPr>
            <a:spLocks noGrp="1"/>
          </p:cNvSpPr>
          <p:nvPr>
            <p:ph type="sldNum" sz="quarter" idx="10"/>
          </p:nvPr>
        </p:nvSpPr>
        <p:spPr/>
        <p:txBody>
          <a:bodyPr/>
          <a:lstStyle/>
          <a:p>
            <a:fld id="{09A30580-D6CB-4865-8704-FECD68EAF559}" type="slidenum">
              <a:rPr lang="en-US" smtClean="0"/>
              <a:pPr/>
              <a:t>33</a:t>
            </a:fld>
            <a:endParaRPr lang="en-US" dirty="0"/>
          </a:p>
        </p:txBody>
      </p:sp>
      <p:sp>
        <p:nvSpPr>
          <p:cNvPr id="7" name="Slide Image Placeholder 6">
            <a:extLst>
              <a:ext uri="{FF2B5EF4-FFF2-40B4-BE49-F238E27FC236}">
                <a16:creationId xmlns:a16="http://schemas.microsoft.com/office/drawing/2014/main" id="{7B93B7CA-FEBA-4BC0-B7D5-6E70C42D3E13}"/>
              </a:ext>
            </a:extLst>
          </p:cNvPr>
          <p:cNvSpPr>
            <a:spLocks noGrp="1" noRot="1" noChangeAspect="1"/>
          </p:cNvSpPr>
          <p:nvPr>
            <p:ph type="sldImg"/>
          </p:nvPr>
        </p:nvSpPr>
        <p:spPr/>
      </p:sp>
    </p:spTree>
    <p:extLst>
      <p:ext uri="{BB962C8B-B14F-4D97-AF65-F5344CB8AC3E}">
        <p14:creationId xmlns:p14="http://schemas.microsoft.com/office/powerpoint/2010/main" val="8244154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ts val="600"/>
              </a:spcBef>
              <a:spcAft>
                <a:spcPts val="0"/>
              </a:spcAft>
              <a:buClr>
                <a:srgbClr val="FFFFFF">
                  <a:lumMod val="65000"/>
                </a:srgbClr>
              </a:buClr>
              <a:buSzTx/>
              <a:buFont typeface="Wingdings" pitchFamily="2" charset="2"/>
              <a:buNone/>
              <a:tabLst/>
              <a:defRPr/>
            </a:pPr>
            <a:r>
              <a:rPr kumimoji="0" lang="en-US" sz="1200" b="0" i="0" u="none" strike="noStrike" kern="1200" cap="none" spc="0" normalizeH="0" baseline="0" noProof="0" dirty="0">
                <a:ln>
                  <a:noFill/>
                </a:ln>
                <a:solidFill>
                  <a:schemeClr val="tx1">
                    <a:lumMod val="95000"/>
                    <a:lumOff val="5000"/>
                  </a:schemeClr>
                </a:solidFill>
                <a:effectLst/>
                <a:uLnTx/>
                <a:uFillTx/>
                <a:latin typeface="Arial" panose="020B0604020202020204" pitchFamily="34" charset="0"/>
                <a:cs typeface="Arial" panose="020B0604020202020204" pitchFamily="34" charset="0"/>
              </a:rPr>
              <a:t>Speech-to-text (</a:t>
            </a:r>
            <a:r>
              <a:rPr kumimoji="0" lang="en-US" sz="1200" b="0" i="0" u="none" strike="noStrike" kern="1200" cap="none" spc="0" normalizeH="0" baseline="0" noProof="0" dirty="0" err="1">
                <a:ln>
                  <a:noFill/>
                </a:ln>
                <a:solidFill>
                  <a:schemeClr val="tx1">
                    <a:lumMod val="95000"/>
                    <a:lumOff val="5000"/>
                  </a:schemeClr>
                </a:solidFill>
                <a:effectLst/>
                <a:uLnTx/>
                <a:uFillTx/>
                <a:latin typeface="Arial" panose="020B0604020202020204" pitchFamily="34" charset="0"/>
                <a:cs typeface="Arial" panose="020B0604020202020204" pitchFamily="34" charset="0"/>
              </a:rPr>
              <a:t>STT</a:t>
            </a:r>
            <a:r>
              <a:rPr kumimoji="0" lang="en-US" sz="1200" b="0" i="0" u="none" strike="noStrike" kern="1200" cap="none" spc="0" normalizeH="0" baseline="0" noProof="0" dirty="0">
                <a:ln>
                  <a:noFill/>
                </a:ln>
                <a:solidFill>
                  <a:schemeClr val="tx1">
                    <a:lumMod val="95000"/>
                    <a:lumOff val="5000"/>
                  </a:schemeClr>
                </a:solidFill>
                <a:effectLst/>
                <a:uLnTx/>
                <a:uFillTx/>
                <a:latin typeface="Arial" panose="020B0604020202020204" pitchFamily="34" charset="0"/>
                <a:cs typeface="Arial" panose="020B0604020202020204" pitchFamily="34" charset="0"/>
              </a:rPr>
              <a:t>) allows a student with this accommodation to speak into a headset and have their speech converted into text that becomes the response that is entered into the TDS.</a:t>
            </a:r>
          </a:p>
          <a:p>
            <a:pPr marL="0" marR="0" lvl="0" indent="0" algn="l" defTabSz="914400" rtl="0" eaLnBrk="0" fontAlgn="base" latinLnBrk="0" hangingPunct="0">
              <a:lnSpc>
                <a:spcPct val="100000"/>
              </a:lnSpc>
              <a:spcBef>
                <a:spcPts val="600"/>
              </a:spcBef>
              <a:spcAft>
                <a:spcPts val="0"/>
              </a:spcAft>
              <a:buClr>
                <a:srgbClr val="FFFFFF">
                  <a:lumMod val="65000"/>
                </a:srgbClr>
              </a:buClr>
              <a:buSzTx/>
              <a:buFont typeface="Wingdings" pitchFamily="2" charset="2"/>
              <a:buNone/>
              <a:tabLst/>
              <a:defRPr/>
            </a:pPr>
            <a:endParaRPr kumimoji="0" lang="en-US" sz="1200" b="0" i="0" u="none" strike="noStrike" kern="1200" cap="none" spc="0" normalizeH="0" baseline="0" noProof="0" dirty="0">
              <a:ln>
                <a:noFill/>
              </a:ln>
              <a:solidFill>
                <a:schemeClr val="tx1">
                  <a:lumMod val="95000"/>
                  <a:lumOff val="5000"/>
                </a:schemeClr>
              </a:solidFill>
              <a:effectLst/>
              <a:uLnTx/>
              <a:uFillTx/>
              <a:latin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ts val="600"/>
              </a:spcBef>
              <a:spcAft>
                <a:spcPts val="0"/>
              </a:spcAft>
              <a:buClr>
                <a:srgbClr val="FFFFFF">
                  <a:lumMod val="65000"/>
                </a:srgbClr>
              </a:buClr>
              <a:buSzTx/>
              <a:buFont typeface="Wingdings" pitchFamily="2" charset="2"/>
              <a:buNone/>
              <a:tabLst/>
              <a:defRPr/>
            </a:pPr>
            <a:r>
              <a:rPr kumimoji="0" lang="en-US" sz="1200" b="0" i="0" u="none" strike="noStrike" kern="1200" cap="none" spc="0" normalizeH="0" baseline="0" noProof="0" dirty="0" err="1">
                <a:ln>
                  <a:noFill/>
                </a:ln>
                <a:solidFill>
                  <a:schemeClr val="tx1">
                    <a:lumMod val="95000"/>
                    <a:lumOff val="5000"/>
                  </a:schemeClr>
                </a:solidFill>
                <a:effectLst/>
                <a:uLnTx/>
                <a:uFillTx/>
                <a:latin typeface="Arial" panose="020B0604020202020204" pitchFamily="34" charset="0"/>
                <a:cs typeface="Arial" panose="020B0604020202020204" pitchFamily="34" charset="0"/>
              </a:rPr>
              <a:t>STT</a:t>
            </a:r>
            <a:r>
              <a:rPr kumimoji="0" lang="en-US" sz="1200" b="0" i="0" u="none" strike="noStrike" kern="1200" cap="none" spc="0" normalizeH="0" baseline="0" noProof="0" dirty="0">
                <a:ln>
                  <a:noFill/>
                </a:ln>
                <a:solidFill>
                  <a:schemeClr val="tx1">
                    <a:lumMod val="95000"/>
                    <a:lumOff val="5000"/>
                  </a:schemeClr>
                </a:solidFill>
                <a:effectLst/>
                <a:uLnTx/>
                <a:uFillTx/>
                <a:latin typeface="Arial" panose="020B0604020202020204" pitchFamily="34" charset="0"/>
                <a:cs typeface="Arial" panose="020B0604020202020204" pitchFamily="34" charset="0"/>
              </a:rPr>
              <a:t> for Windows and macOS is also available through Dragon Naturally Speaking or other similar software, but the embedded tool should be used whenever possible. </a:t>
            </a:r>
          </a:p>
          <a:p>
            <a:pPr marL="0" marR="0" lvl="0" indent="0" algn="l" defTabSz="914400" rtl="0" eaLnBrk="0" fontAlgn="base" latinLnBrk="0" hangingPunct="0">
              <a:lnSpc>
                <a:spcPct val="100000"/>
              </a:lnSpc>
              <a:spcBef>
                <a:spcPts val="600"/>
              </a:spcBef>
              <a:spcAft>
                <a:spcPts val="0"/>
              </a:spcAft>
              <a:buClr>
                <a:srgbClr val="FFFFFF">
                  <a:lumMod val="65000"/>
                </a:srgbClr>
              </a:buClr>
              <a:buSzTx/>
              <a:buFont typeface="Wingdings" pitchFamily="2" charset="2"/>
              <a:buNone/>
              <a:tabLst/>
              <a:defRPr/>
            </a:pPr>
            <a:endParaRPr kumimoji="0" lang="en-US" sz="1200" b="0" i="0" u="none" strike="noStrike" kern="1200" cap="none" spc="0" normalizeH="0" baseline="0" noProof="0" dirty="0">
              <a:ln>
                <a:noFill/>
              </a:ln>
              <a:solidFill>
                <a:schemeClr val="tx1">
                  <a:lumMod val="95000"/>
                  <a:lumOff val="5000"/>
                </a:schemeClr>
              </a:solidFill>
              <a:effectLst/>
              <a:uLnTx/>
              <a:uFillTx/>
              <a:latin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ts val="600"/>
              </a:spcBef>
              <a:spcAft>
                <a:spcPts val="0"/>
              </a:spcAft>
              <a:buClr>
                <a:srgbClr val="FFFFFF">
                  <a:lumMod val="65000"/>
                </a:srgbClr>
              </a:buClr>
              <a:buSzTx/>
              <a:buFont typeface="Wingdings" pitchFamily="2" charset="2"/>
              <a:buNone/>
              <a:tabLst/>
              <a:defRPr/>
            </a:pPr>
            <a:r>
              <a:rPr kumimoji="0" lang="en-US" sz="1200" b="0" i="0" u="none" strike="noStrike" kern="1200" cap="none" spc="0" normalizeH="0" baseline="0" noProof="0" dirty="0" err="1">
                <a:ln>
                  <a:noFill/>
                </a:ln>
                <a:solidFill>
                  <a:schemeClr val="tx1">
                    <a:lumMod val="95000"/>
                    <a:lumOff val="5000"/>
                  </a:schemeClr>
                </a:solidFill>
                <a:effectLst/>
                <a:uLnTx/>
                <a:uFillTx/>
                <a:latin typeface="Arial" panose="020B0604020202020204" pitchFamily="34" charset="0"/>
                <a:cs typeface="Arial" panose="020B0604020202020204" pitchFamily="34" charset="0"/>
              </a:rPr>
              <a:t>STT</a:t>
            </a:r>
            <a:r>
              <a:rPr kumimoji="0" lang="en-US" sz="1200" b="0" i="0" u="none" strike="noStrike" kern="1200" cap="none" spc="0" normalizeH="0" baseline="0" noProof="0" dirty="0">
                <a:ln>
                  <a:noFill/>
                </a:ln>
                <a:solidFill>
                  <a:schemeClr val="tx1">
                    <a:lumMod val="95000"/>
                    <a:lumOff val="5000"/>
                  </a:schemeClr>
                </a:solidFill>
                <a:effectLst/>
                <a:uLnTx/>
                <a:uFillTx/>
                <a:latin typeface="Arial" panose="020B0604020202020204" pitchFamily="34" charset="0"/>
                <a:cs typeface="Arial" panose="020B0604020202020204" pitchFamily="34" charset="0"/>
              </a:rPr>
              <a:t> is not available for Linux, iOS, or Chrome OS. </a:t>
            </a:r>
          </a:p>
          <a:p>
            <a:pPr marL="0" marR="0" lvl="0" indent="0" algn="l" defTabSz="914400" rtl="0" eaLnBrk="0" fontAlgn="base" latinLnBrk="0" hangingPunct="0">
              <a:lnSpc>
                <a:spcPct val="100000"/>
              </a:lnSpc>
              <a:spcBef>
                <a:spcPts val="600"/>
              </a:spcBef>
              <a:spcAft>
                <a:spcPts val="0"/>
              </a:spcAft>
              <a:buClr>
                <a:srgbClr val="FFFFFF">
                  <a:lumMod val="65000"/>
                </a:srgbClr>
              </a:buClr>
              <a:buSzTx/>
              <a:buFont typeface="Wingdings" pitchFamily="2" charset="2"/>
              <a:buNone/>
              <a:tabLst/>
              <a:defRPr/>
            </a:pPr>
            <a:endParaRPr kumimoji="0" lang="en-US" sz="1200" b="0" i="0" u="none" strike="noStrike" kern="1200" cap="none" spc="0" normalizeH="0" baseline="0" noProof="0" dirty="0">
              <a:ln>
                <a:noFill/>
              </a:ln>
              <a:solidFill>
                <a:schemeClr val="tx1">
                  <a:lumMod val="95000"/>
                  <a:lumOff val="5000"/>
                </a:schemeClr>
              </a:solidFill>
              <a:effectLst/>
              <a:uLnTx/>
              <a:uFillTx/>
              <a:latin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ts val="600"/>
              </a:spcBef>
              <a:spcAft>
                <a:spcPts val="0"/>
              </a:spcAft>
              <a:buClr>
                <a:srgbClr val="FFFFFF">
                  <a:lumMod val="65000"/>
                </a:srgbClr>
              </a:buClr>
              <a:buSzTx/>
              <a:buFont typeface="Wingdings" pitchFamily="2" charset="2"/>
              <a:buNone/>
              <a:tabLst/>
              <a:defRPr/>
            </a:pPr>
            <a:r>
              <a:rPr kumimoji="0" lang="en-US" sz="1200" b="0" i="0" u="none" strike="noStrike" kern="1200" cap="none" spc="0" normalizeH="0" baseline="0" noProof="0" dirty="0">
                <a:ln>
                  <a:noFill/>
                </a:ln>
                <a:solidFill>
                  <a:schemeClr val="tx1">
                    <a:lumMod val="95000"/>
                    <a:lumOff val="5000"/>
                  </a:schemeClr>
                </a:solidFill>
                <a:effectLst/>
                <a:uLnTx/>
                <a:uFillTx/>
                <a:latin typeface="Arial" panose="020B0604020202020204" pitchFamily="34" charset="0"/>
                <a:cs typeface="Arial" panose="020B0604020202020204" pitchFamily="34" charset="0"/>
              </a:rPr>
              <a:t>Lastly, we will discuss configurations for word prediction. </a:t>
            </a:r>
          </a:p>
        </p:txBody>
      </p:sp>
      <p:sp>
        <p:nvSpPr>
          <p:cNvPr id="4" name="Slide Number Placeholder 3"/>
          <p:cNvSpPr>
            <a:spLocks noGrp="1"/>
          </p:cNvSpPr>
          <p:nvPr>
            <p:ph type="sldNum" sz="quarter" idx="10"/>
          </p:nvPr>
        </p:nvSpPr>
        <p:spPr/>
        <p:txBody>
          <a:bodyPr/>
          <a:lstStyle/>
          <a:p>
            <a:fld id="{09A30580-D6CB-4865-8704-FECD68EAF559}" type="slidenum">
              <a:rPr lang="en-US" smtClean="0"/>
              <a:pPr/>
              <a:t>34</a:t>
            </a:fld>
            <a:endParaRPr lang="en-US" dirty="0"/>
          </a:p>
        </p:txBody>
      </p:sp>
      <p:sp>
        <p:nvSpPr>
          <p:cNvPr id="7" name="Slide Image Placeholder 6">
            <a:extLst>
              <a:ext uri="{FF2B5EF4-FFF2-40B4-BE49-F238E27FC236}">
                <a16:creationId xmlns:a16="http://schemas.microsoft.com/office/drawing/2014/main" id="{1CE9E6DE-78D8-4E55-B8FD-32549A3A31FA}"/>
              </a:ext>
            </a:extLst>
          </p:cNvPr>
          <p:cNvSpPr>
            <a:spLocks noGrp="1" noRot="1" noChangeAspect="1"/>
          </p:cNvSpPr>
          <p:nvPr>
            <p:ph type="sldImg"/>
          </p:nvPr>
        </p:nvSpPr>
        <p:spPr/>
      </p:sp>
    </p:spTree>
    <p:extLst>
      <p:ext uri="{BB962C8B-B14F-4D97-AF65-F5344CB8AC3E}">
        <p14:creationId xmlns:p14="http://schemas.microsoft.com/office/powerpoint/2010/main" val="4012354613"/>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lstStyle/>
          <a:p>
            <a:pPr lvl="0"/>
            <a:r>
              <a:rPr lang="en-US" noProof="0" dirty="0"/>
              <a:t>Word prediction software predicts words as a student types. Configurations are available for Windows </a:t>
            </a:r>
            <a:r>
              <a:rPr lang="en-US" dirty="0"/>
              <a:t>and macOS through the use of third-party apps like </a:t>
            </a:r>
            <a:r>
              <a:rPr lang="en-US" dirty="0" err="1"/>
              <a:t>Read&amp;Write</a:t>
            </a:r>
            <a:r>
              <a:rPr lang="en-US" dirty="0"/>
              <a:t> and others. For more information about supported third-party apps, see the document titled Assistive Technology Manual.</a:t>
            </a:r>
          </a:p>
          <a:p>
            <a:pPr lvl="0"/>
            <a:endParaRPr lang="en-US" dirty="0"/>
          </a:p>
          <a:p>
            <a:pPr lvl="0"/>
            <a:r>
              <a:rPr lang="en-US" noProof="0" dirty="0"/>
              <a:t>Word prediction software is not available for Linux, </a:t>
            </a:r>
            <a:r>
              <a:rPr lang="en-US" noProof="0" dirty="0" err="1"/>
              <a:t>iPadOS</a:t>
            </a:r>
            <a:r>
              <a:rPr lang="en-US" noProof="0" dirty="0"/>
              <a:t>, or Chrome OS. </a:t>
            </a:r>
          </a:p>
        </p:txBody>
      </p:sp>
      <p:sp>
        <p:nvSpPr>
          <p:cNvPr id="4" name="Slide Number Placeholder 3"/>
          <p:cNvSpPr>
            <a:spLocks noGrp="1"/>
          </p:cNvSpPr>
          <p:nvPr>
            <p:ph type="sldNum" sz="quarter" idx="10"/>
          </p:nvPr>
        </p:nvSpPr>
        <p:spPr/>
        <p:txBody>
          <a:bodyPr/>
          <a:lstStyle/>
          <a:p>
            <a:fld id="{09A30580-D6CB-4865-8704-FECD68EAF559}" type="slidenum">
              <a:rPr lang="en-US" smtClean="0"/>
              <a:pPr/>
              <a:t>35</a:t>
            </a:fld>
            <a:endParaRPr lang="en-US" dirty="0"/>
          </a:p>
        </p:txBody>
      </p:sp>
      <p:sp>
        <p:nvSpPr>
          <p:cNvPr id="7" name="Slide Image Placeholder 6">
            <a:extLst>
              <a:ext uri="{FF2B5EF4-FFF2-40B4-BE49-F238E27FC236}">
                <a16:creationId xmlns:a16="http://schemas.microsoft.com/office/drawing/2014/main" id="{34B5109E-1ECB-462D-BF23-4F18473B2D30}"/>
              </a:ext>
            </a:extLst>
          </p:cNvPr>
          <p:cNvSpPr>
            <a:spLocks noGrp="1" noRot="1" noChangeAspect="1"/>
          </p:cNvSpPr>
          <p:nvPr>
            <p:ph type="sldImg"/>
          </p:nvPr>
        </p:nvSpPr>
        <p:spPr/>
      </p:sp>
    </p:spTree>
    <p:extLst>
      <p:ext uri="{BB962C8B-B14F-4D97-AF65-F5344CB8AC3E}">
        <p14:creationId xmlns:p14="http://schemas.microsoft.com/office/powerpoint/2010/main" val="95853757"/>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83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defTabSz="931919" eaLnBrk="1" hangingPunct="1">
              <a:spcBef>
                <a:spcPct val="0"/>
              </a:spcBef>
              <a:defRPr/>
            </a:pPr>
            <a:r>
              <a:rPr lang="en-US" altLang="en-US" dirty="0">
                <a:solidFill>
                  <a:schemeClr val="tx1"/>
                </a:solidFill>
                <a:latin typeface="Arial" panose="020B0604020202020204" pitchFamily="34" charset="0"/>
                <a:cs typeface="Arial" panose="020B0604020202020204" pitchFamily="34" charset="0"/>
              </a:rPr>
              <a:t>Thank you for taking the time to view this training module. </a:t>
            </a:r>
            <a:r>
              <a:rPr lang="en-US" dirty="0">
                <a:solidFill>
                  <a:schemeClr val="tx1"/>
                </a:solidFill>
                <a:latin typeface="Arial" panose="020B0604020202020204" pitchFamily="34" charset="0"/>
                <a:cs typeface="Arial" panose="020B0604020202020204" pitchFamily="34" charset="0"/>
              </a:rPr>
              <a:t>For</a:t>
            </a:r>
            <a:r>
              <a:rPr lang="en-US" baseline="0" dirty="0">
                <a:solidFill>
                  <a:schemeClr val="tx1"/>
                </a:solidFill>
                <a:latin typeface="Arial" panose="020B0604020202020204" pitchFamily="34" charset="0"/>
                <a:cs typeface="Arial" panose="020B0604020202020204" pitchFamily="34" charset="0"/>
              </a:rPr>
              <a:t> additional information, refer to your </a:t>
            </a:r>
            <a:r>
              <a:rPr lang="en-US" i="0" baseline="0" dirty="0">
                <a:solidFill>
                  <a:schemeClr val="tx1"/>
                </a:solidFill>
                <a:latin typeface="Arial" panose="020B0604020202020204" pitchFamily="34" charset="0"/>
                <a:cs typeface="Arial" panose="020B0604020202020204" pitchFamily="34" charset="0"/>
              </a:rPr>
              <a:t>Quick Guide for Setting Up Online Testing Technology </a:t>
            </a:r>
            <a:r>
              <a:rPr lang="en-US" baseline="0" dirty="0">
                <a:solidFill>
                  <a:schemeClr val="tx1"/>
                </a:solidFill>
                <a:latin typeface="Arial" panose="020B0604020202020204" pitchFamily="34" charset="0"/>
                <a:cs typeface="Arial" panose="020B0604020202020204" pitchFamily="34" charset="0"/>
              </a:rPr>
              <a:t>located on the </a:t>
            </a:r>
            <a:r>
              <a:rPr lang="en-US" baseline="0" dirty="0" err="1">
                <a:solidFill>
                  <a:schemeClr val="tx1"/>
                </a:solidFill>
                <a:latin typeface="Arial" panose="020B0604020202020204" pitchFamily="34" charset="0"/>
                <a:cs typeface="Arial" panose="020B0604020202020204" pitchFamily="34" charset="0"/>
              </a:rPr>
              <a:t>AlohaHSAP.org</a:t>
            </a:r>
            <a:r>
              <a:rPr lang="en-US" baseline="0" dirty="0">
                <a:solidFill>
                  <a:schemeClr val="tx1"/>
                </a:solidFill>
                <a:latin typeface="Arial" panose="020B0604020202020204" pitchFamily="34" charset="0"/>
                <a:cs typeface="Arial" panose="020B0604020202020204" pitchFamily="34" charset="0"/>
              </a:rPr>
              <a:t> portal or contact the help desk.</a:t>
            </a:r>
            <a:endParaRPr lang="en-US" dirty="0">
              <a:solidFill>
                <a:schemeClr val="tx1"/>
              </a:solidFill>
              <a:latin typeface="Arial" panose="020B0604020202020204" pitchFamily="34" charset="0"/>
              <a:cs typeface="Arial" panose="020B0604020202020204" pitchFamily="34" charset="0"/>
            </a:endParaRPr>
          </a:p>
        </p:txBody>
      </p:sp>
      <p:sp>
        <p:nvSpPr>
          <p:cNvPr id="87044" name="Slide Number Placeholder 3"/>
          <p:cNvSpPr>
            <a:spLocks noGrp="1"/>
          </p:cNvSpPr>
          <p:nvPr>
            <p:ph type="sldNum" sz="quarter" idx="5"/>
          </p:nvPr>
        </p:nvSpPr>
        <p:spPr bwMode="auto"/>
        <p:txBody>
          <a:bodyPr wrap="square" numCol="1" anchorCtr="0" compatLnSpc="1">
            <a:prstTxWarp prst="textNoShape">
              <a:avLst/>
            </a:prstTxWarp>
          </a:bodyPr>
          <a:lstStyle>
            <a:lvl1pPr>
              <a:defRPr>
                <a:solidFill>
                  <a:schemeClr val="tx1"/>
                </a:solidFill>
                <a:latin typeface="Calibri" pitchFamily="34" charset="0"/>
              </a:defRPr>
            </a:lvl1pPr>
            <a:lvl2pPr marL="750008" indent="-288465">
              <a:defRPr>
                <a:solidFill>
                  <a:schemeClr val="tx1"/>
                </a:solidFill>
                <a:latin typeface="Calibri" pitchFamily="34" charset="0"/>
              </a:defRPr>
            </a:lvl2pPr>
            <a:lvl3pPr marL="1153859" indent="-230772">
              <a:defRPr>
                <a:solidFill>
                  <a:schemeClr val="tx1"/>
                </a:solidFill>
                <a:latin typeface="Calibri" pitchFamily="34" charset="0"/>
              </a:defRPr>
            </a:lvl3pPr>
            <a:lvl4pPr marL="1615402" indent="-230772">
              <a:defRPr>
                <a:solidFill>
                  <a:schemeClr val="tx1"/>
                </a:solidFill>
                <a:latin typeface="Calibri" pitchFamily="34" charset="0"/>
              </a:defRPr>
            </a:lvl4pPr>
            <a:lvl5pPr marL="2076945" indent="-230772">
              <a:defRPr>
                <a:solidFill>
                  <a:schemeClr val="tx1"/>
                </a:solidFill>
                <a:latin typeface="Calibri" pitchFamily="34" charset="0"/>
              </a:defRPr>
            </a:lvl5pPr>
            <a:lvl6pPr marL="2538489" indent="-230772" fontAlgn="base">
              <a:spcBef>
                <a:spcPct val="0"/>
              </a:spcBef>
              <a:spcAft>
                <a:spcPct val="0"/>
              </a:spcAft>
              <a:defRPr>
                <a:solidFill>
                  <a:schemeClr val="tx1"/>
                </a:solidFill>
                <a:latin typeface="Calibri" pitchFamily="34" charset="0"/>
              </a:defRPr>
            </a:lvl6pPr>
            <a:lvl7pPr marL="3000032" indent="-230772" fontAlgn="base">
              <a:spcBef>
                <a:spcPct val="0"/>
              </a:spcBef>
              <a:spcAft>
                <a:spcPct val="0"/>
              </a:spcAft>
              <a:defRPr>
                <a:solidFill>
                  <a:schemeClr val="tx1"/>
                </a:solidFill>
                <a:latin typeface="Calibri" pitchFamily="34" charset="0"/>
              </a:defRPr>
            </a:lvl7pPr>
            <a:lvl8pPr marL="3461576" indent="-230772" fontAlgn="base">
              <a:spcBef>
                <a:spcPct val="0"/>
              </a:spcBef>
              <a:spcAft>
                <a:spcPct val="0"/>
              </a:spcAft>
              <a:defRPr>
                <a:solidFill>
                  <a:schemeClr val="tx1"/>
                </a:solidFill>
                <a:latin typeface="Calibri" pitchFamily="34" charset="0"/>
              </a:defRPr>
            </a:lvl8pPr>
            <a:lvl9pPr marL="3923119" indent="-230772"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325D29E2-6CD1-46AA-B3BD-821AD04E5A41}" type="slidenum">
              <a:rPr lang="en-US" altLang="en-US" smtClean="0">
                <a:latin typeface="Arial" panose="020B0604020202020204" pitchFamily="34" charset="0"/>
              </a:rPr>
              <a:pPr fontAlgn="base">
                <a:spcBef>
                  <a:spcPct val="0"/>
                </a:spcBef>
                <a:spcAft>
                  <a:spcPct val="0"/>
                </a:spcAft>
                <a:defRPr/>
              </a:pPr>
              <a:t>36</a:t>
            </a:fld>
            <a:endParaRPr lang="en-US" altLang="en-US" dirty="0">
              <a:latin typeface="Arial" panose="020B0604020202020204" pitchFamily="34" charset="0"/>
            </a:endParaRPr>
          </a:p>
        </p:txBody>
      </p:sp>
    </p:spTree>
    <p:extLst>
      <p:ext uri="{BB962C8B-B14F-4D97-AF65-F5344CB8AC3E}">
        <p14:creationId xmlns:p14="http://schemas.microsoft.com/office/powerpoint/2010/main" val="23774344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lstStyle/>
          <a:p>
            <a:pPr lvl="0"/>
            <a:r>
              <a:rPr lang="en-US" noProof="0" dirty="0"/>
              <a:t>The first step in setting up online testing technology is to set up your TA workstation. It is unlikely that any setup is required for your TA workstations. Nearly any modern device, including mobile devices like tablets, with any modern browser can be used to access the TA site and administer a test session. Because the TA Interface is a website, any device you already use to check your email and access the Internet should be capable of administering tests.</a:t>
            </a:r>
          </a:p>
          <a:p>
            <a:pPr lvl="0"/>
            <a:endParaRPr lang="en-US" noProof="0" dirty="0"/>
          </a:p>
          <a:p>
            <a:pPr lvl="0"/>
            <a:r>
              <a:rPr lang="en-US" dirty="0"/>
              <a:t>TAs can print test session information or test items for students with the print-on-request accommodation. To be able to print, TA workstations must be connected to a printer.</a:t>
            </a:r>
          </a:p>
          <a:p>
            <a:pPr lvl="0"/>
            <a:endParaRPr lang="en-US" dirty="0"/>
          </a:p>
          <a:p>
            <a:pPr lvl="0"/>
            <a:r>
              <a:rPr lang="en-US" dirty="0"/>
              <a:t>If your school uses a firewall or other networking equipment that blocks access to public websites, you may need to add Cambium Assessment, Inc. (CAI) websites to the </a:t>
            </a:r>
            <a:r>
              <a:rPr lang="en-US" dirty="0" err="1"/>
              <a:t>allowlist</a:t>
            </a:r>
            <a:r>
              <a:rPr lang="en-US" dirty="0"/>
              <a:t>. For a list of websites you should add to the </a:t>
            </a:r>
            <a:r>
              <a:rPr lang="en-US" dirty="0" err="1"/>
              <a:t>allowlist</a:t>
            </a:r>
            <a:r>
              <a:rPr lang="en-US" dirty="0"/>
              <a:t>, see the configuration guide for your operating system.</a:t>
            </a:r>
          </a:p>
          <a:p>
            <a:pPr lvl="0"/>
            <a:endParaRPr lang="en-US" dirty="0"/>
          </a:p>
          <a:p>
            <a:r>
              <a:rPr lang="en-US" dirty="0"/>
              <a:t>Next, we will discuss step two: setting up student workstations. </a:t>
            </a:r>
          </a:p>
        </p:txBody>
      </p:sp>
      <p:sp>
        <p:nvSpPr>
          <p:cNvPr id="4" name="Slide Number Placeholder 3"/>
          <p:cNvSpPr>
            <a:spLocks noGrp="1"/>
          </p:cNvSpPr>
          <p:nvPr>
            <p:ph type="sldNum" sz="quarter" idx="10"/>
          </p:nvPr>
        </p:nvSpPr>
        <p:spPr/>
        <p:txBody>
          <a:bodyPr/>
          <a:lstStyle/>
          <a:p>
            <a:fld id="{09A30580-D6CB-4865-8704-FECD68EAF559}" type="slidenum">
              <a:rPr lang="en-US" smtClean="0"/>
              <a:pPr/>
              <a:t>4</a:t>
            </a:fld>
            <a:endParaRPr lang="en-US" dirty="0"/>
          </a:p>
        </p:txBody>
      </p:sp>
      <p:sp>
        <p:nvSpPr>
          <p:cNvPr id="7" name="Slide Image Placeholder 6">
            <a:extLst>
              <a:ext uri="{FF2B5EF4-FFF2-40B4-BE49-F238E27FC236}">
                <a16:creationId xmlns:a16="http://schemas.microsoft.com/office/drawing/2014/main" id="{06C85AD4-FEE0-410B-8CBC-BB100DFD1502}"/>
              </a:ext>
            </a:extLst>
          </p:cNvPr>
          <p:cNvSpPr>
            <a:spLocks noGrp="1" noRot="1" noChangeAspect="1"/>
          </p:cNvSpPr>
          <p:nvPr>
            <p:ph type="sldImg"/>
          </p:nvPr>
        </p:nvSpPr>
        <p:spPr/>
      </p:sp>
    </p:spTree>
    <p:extLst>
      <p:ext uri="{BB962C8B-B14F-4D97-AF65-F5344CB8AC3E}">
        <p14:creationId xmlns:p14="http://schemas.microsoft.com/office/powerpoint/2010/main" val="13276244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lstStyle/>
          <a:p>
            <a:pPr lvl="0"/>
            <a:r>
              <a:rPr lang="en-US" noProof="0" dirty="0"/>
              <a:t>In order for students to access online tests, each student workstation needs the CAI Secure Browser installed on it. The Secure Browser is CAI’s customized web browser designed to keep tests secure by locking down the student desktop and preventing the students from accessing anything except their tests.</a:t>
            </a:r>
          </a:p>
          <a:p>
            <a:pPr lvl="0"/>
            <a:endParaRPr lang="en-US" noProof="0" dirty="0"/>
          </a:p>
          <a:p>
            <a:pPr lvl="0"/>
            <a:r>
              <a:rPr lang="en-US" noProof="0" dirty="0"/>
              <a:t>Unlike conventional web browsers, the Secure Browser displays the student application in full-screen mode with no user interface to the browser itself. It has no back button, next button, refresh button, or URL bar. Students open the Secure Browser and are navigated automatically in the online testing system.</a:t>
            </a:r>
          </a:p>
        </p:txBody>
      </p:sp>
      <p:sp>
        <p:nvSpPr>
          <p:cNvPr id="4" name="Slide Number Placeholder 3"/>
          <p:cNvSpPr>
            <a:spLocks noGrp="1"/>
          </p:cNvSpPr>
          <p:nvPr>
            <p:ph type="sldNum" sz="quarter" idx="10"/>
          </p:nvPr>
        </p:nvSpPr>
        <p:spPr/>
        <p:txBody>
          <a:bodyPr/>
          <a:lstStyle/>
          <a:p>
            <a:fld id="{09A30580-D6CB-4865-8704-FECD68EAF559}" type="slidenum">
              <a:rPr lang="en-US" smtClean="0"/>
              <a:pPr/>
              <a:t>5</a:t>
            </a:fld>
            <a:endParaRPr lang="en-US" dirty="0"/>
          </a:p>
        </p:txBody>
      </p:sp>
      <p:sp>
        <p:nvSpPr>
          <p:cNvPr id="7" name="Slide Image Placeholder 6">
            <a:extLst>
              <a:ext uri="{FF2B5EF4-FFF2-40B4-BE49-F238E27FC236}">
                <a16:creationId xmlns:a16="http://schemas.microsoft.com/office/drawing/2014/main" id="{83A0A1BD-13CC-45CD-A61B-AAADB2BF850D}"/>
              </a:ext>
            </a:extLst>
          </p:cNvPr>
          <p:cNvSpPr>
            <a:spLocks noGrp="1" noRot="1" noChangeAspect="1"/>
          </p:cNvSpPr>
          <p:nvPr>
            <p:ph type="sldImg"/>
          </p:nvPr>
        </p:nvSpPr>
        <p:spPr/>
      </p:sp>
    </p:spTree>
    <p:extLst>
      <p:ext uri="{BB962C8B-B14F-4D97-AF65-F5344CB8AC3E}">
        <p14:creationId xmlns:p14="http://schemas.microsoft.com/office/powerpoint/2010/main" val="23444793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lstStyle/>
          <a:p>
            <a:r>
              <a:rPr lang="en-US" dirty="0"/>
              <a:t>To get started setting up your student workstations, you should make sure your devices are supported. The following slides discuss system requirements for desktops, laptops, and mobile devices. </a:t>
            </a:r>
          </a:p>
        </p:txBody>
      </p:sp>
      <p:sp>
        <p:nvSpPr>
          <p:cNvPr id="4" name="Slide Number Placeholder 3"/>
          <p:cNvSpPr>
            <a:spLocks noGrp="1"/>
          </p:cNvSpPr>
          <p:nvPr>
            <p:ph type="sldNum" sz="quarter" idx="10"/>
          </p:nvPr>
        </p:nvSpPr>
        <p:spPr/>
        <p:txBody>
          <a:bodyPr/>
          <a:lstStyle/>
          <a:p>
            <a:fld id="{09A30580-D6CB-4865-8704-FECD68EAF559}" type="slidenum">
              <a:rPr lang="en-US" smtClean="0"/>
              <a:pPr/>
              <a:t>6</a:t>
            </a:fld>
            <a:endParaRPr lang="en-US" dirty="0"/>
          </a:p>
        </p:txBody>
      </p:sp>
      <p:sp>
        <p:nvSpPr>
          <p:cNvPr id="7" name="Slide Image Placeholder 6">
            <a:extLst>
              <a:ext uri="{FF2B5EF4-FFF2-40B4-BE49-F238E27FC236}">
                <a16:creationId xmlns:a16="http://schemas.microsoft.com/office/drawing/2014/main" id="{3EE48310-6FE4-4B3F-8520-43266D5E1666}"/>
              </a:ext>
            </a:extLst>
          </p:cNvPr>
          <p:cNvSpPr>
            <a:spLocks noGrp="1" noRot="1" noChangeAspect="1"/>
          </p:cNvSpPr>
          <p:nvPr>
            <p:ph type="sldImg"/>
          </p:nvPr>
        </p:nvSpPr>
        <p:spPr/>
      </p:sp>
    </p:spTree>
    <p:extLst>
      <p:ext uri="{BB962C8B-B14F-4D97-AF65-F5344CB8AC3E}">
        <p14:creationId xmlns:p14="http://schemas.microsoft.com/office/powerpoint/2010/main" val="224633283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lstStyle/>
          <a:p>
            <a:r>
              <a:rPr lang="en-US" dirty="0"/>
              <a:t>Before you begin testing, you must ensure that your school’s computers meet the minimum hardware and software requirements in order for assessments to function effectively. Please note that online testing performance can be improved by using computers with faster processors and more disk space than what is minimally required. The table shown provides minimum and recommended specifications for Windows and macOS operating systems and related system requirements.</a:t>
            </a:r>
          </a:p>
        </p:txBody>
      </p:sp>
      <p:sp>
        <p:nvSpPr>
          <p:cNvPr id="4" name="Slide Number Placeholder 3"/>
          <p:cNvSpPr>
            <a:spLocks noGrp="1"/>
          </p:cNvSpPr>
          <p:nvPr>
            <p:ph type="sldNum" sz="quarter" idx="10"/>
          </p:nvPr>
        </p:nvSpPr>
        <p:spPr/>
        <p:txBody>
          <a:bodyPr/>
          <a:lstStyle/>
          <a:p>
            <a:fld id="{09A30580-D6CB-4865-8704-FECD68EAF559}" type="slidenum">
              <a:rPr lang="en-US" smtClean="0"/>
              <a:pPr/>
              <a:t>7</a:t>
            </a:fld>
            <a:endParaRPr lang="en-US" dirty="0"/>
          </a:p>
        </p:txBody>
      </p:sp>
      <p:sp>
        <p:nvSpPr>
          <p:cNvPr id="7" name="Slide Image Placeholder 6">
            <a:extLst>
              <a:ext uri="{FF2B5EF4-FFF2-40B4-BE49-F238E27FC236}">
                <a16:creationId xmlns:a16="http://schemas.microsoft.com/office/drawing/2014/main" id="{390A0D0E-9E74-4DDF-B2F3-419CBFDAB69D}"/>
              </a:ext>
            </a:extLst>
          </p:cNvPr>
          <p:cNvSpPr>
            <a:spLocks noGrp="1" noRot="1" noChangeAspect="1"/>
          </p:cNvSpPr>
          <p:nvPr>
            <p:ph type="sldImg"/>
          </p:nvPr>
        </p:nvSpPr>
        <p:spPr/>
      </p:sp>
    </p:spTree>
    <p:extLst>
      <p:ext uri="{BB962C8B-B14F-4D97-AF65-F5344CB8AC3E}">
        <p14:creationId xmlns:p14="http://schemas.microsoft.com/office/powerpoint/2010/main" val="312616907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lstStyle/>
          <a:p>
            <a:pPr lvl="0"/>
            <a:r>
              <a:rPr lang="en-US" dirty="0"/>
              <a:t>This table provides minimum and recommended specifications for Linux operating systems and related system requirements. The most current system requirements can be found in your Quick Guide for Setting Up Your Online Testing Technology.</a:t>
            </a:r>
          </a:p>
          <a:p>
            <a:endParaRPr lang="en-US" dirty="0"/>
          </a:p>
        </p:txBody>
      </p:sp>
      <p:sp>
        <p:nvSpPr>
          <p:cNvPr id="4" name="Slide Number Placeholder 3"/>
          <p:cNvSpPr>
            <a:spLocks noGrp="1"/>
          </p:cNvSpPr>
          <p:nvPr>
            <p:ph type="sldNum" sz="quarter" idx="10"/>
          </p:nvPr>
        </p:nvSpPr>
        <p:spPr/>
        <p:txBody>
          <a:bodyPr/>
          <a:lstStyle/>
          <a:p>
            <a:fld id="{09A30580-D6CB-4865-8704-FECD68EAF559}" type="slidenum">
              <a:rPr lang="en-US" smtClean="0"/>
              <a:pPr/>
              <a:t>8</a:t>
            </a:fld>
            <a:endParaRPr lang="en-US" dirty="0"/>
          </a:p>
        </p:txBody>
      </p:sp>
      <p:sp>
        <p:nvSpPr>
          <p:cNvPr id="7" name="Slide Image Placeholder 6">
            <a:extLst>
              <a:ext uri="{FF2B5EF4-FFF2-40B4-BE49-F238E27FC236}">
                <a16:creationId xmlns:a16="http://schemas.microsoft.com/office/drawing/2014/main" id="{3D341899-F1D2-41C7-A30B-FDF8634AFE26}"/>
              </a:ext>
            </a:extLst>
          </p:cNvPr>
          <p:cNvSpPr>
            <a:spLocks noGrp="1" noRot="1" noChangeAspect="1"/>
          </p:cNvSpPr>
          <p:nvPr>
            <p:ph type="sldImg"/>
          </p:nvPr>
        </p:nvSpPr>
        <p:spPr/>
      </p:sp>
    </p:spTree>
    <p:extLst>
      <p:ext uri="{BB962C8B-B14F-4D97-AF65-F5344CB8AC3E}">
        <p14:creationId xmlns:p14="http://schemas.microsoft.com/office/powerpoint/2010/main" val="95407215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lstStyle/>
          <a:p>
            <a:r>
              <a:rPr lang="en-US" dirty="0"/>
              <a:t>This table shows the </a:t>
            </a:r>
            <a:r>
              <a:rPr lang="en-US" dirty="0" err="1"/>
              <a:t>ipadOS</a:t>
            </a:r>
            <a:r>
              <a:rPr lang="en-US" dirty="0"/>
              <a:t> mobile devices that are supported for use in testing. All iPads with a 9.7-inch display running a supported version of </a:t>
            </a:r>
            <a:r>
              <a:rPr lang="en-US" dirty="0" err="1"/>
              <a:t>iPadOS</a:t>
            </a:r>
            <a:r>
              <a:rPr lang="en-US" dirty="0"/>
              <a:t> are acceptable. A minimum screen resolution of 1024 by 768 is required for all testing devices. An external keyboard is required. </a:t>
            </a:r>
          </a:p>
          <a:p>
            <a:endParaRPr lang="en-US" dirty="0"/>
          </a:p>
        </p:txBody>
      </p:sp>
      <p:sp>
        <p:nvSpPr>
          <p:cNvPr id="4" name="Slide Number Placeholder 3"/>
          <p:cNvSpPr>
            <a:spLocks noGrp="1"/>
          </p:cNvSpPr>
          <p:nvPr>
            <p:ph type="sldNum" sz="quarter" idx="10"/>
          </p:nvPr>
        </p:nvSpPr>
        <p:spPr/>
        <p:txBody>
          <a:bodyPr/>
          <a:lstStyle/>
          <a:p>
            <a:fld id="{09A30580-D6CB-4865-8704-FECD68EAF559}" type="slidenum">
              <a:rPr lang="en-US" smtClean="0"/>
              <a:pPr/>
              <a:t>9</a:t>
            </a:fld>
            <a:endParaRPr lang="en-US" dirty="0"/>
          </a:p>
        </p:txBody>
      </p:sp>
      <p:sp>
        <p:nvSpPr>
          <p:cNvPr id="7" name="Slide Image Placeholder 6">
            <a:extLst>
              <a:ext uri="{FF2B5EF4-FFF2-40B4-BE49-F238E27FC236}">
                <a16:creationId xmlns:a16="http://schemas.microsoft.com/office/drawing/2014/main" id="{884B8993-C682-401F-BD89-C3CE43CEA645}"/>
              </a:ext>
            </a:extLst>
          </p:cNvPr>
          <p:cNvSpPr>
            <a:spLocks noGrp="1" noRot="1" noChangeAspect="1"/>
          </p:cNvSpPr>
          <p:nvPr>
            <p:ph type="sldImg"/>
          </p:nvPr>
        </p:nvSpPr>
        <p:spPr/>
      </p:sp>
    </p:spTree>
    <p:extLst>
      <p:ext uri="{BB962C8B-B14F-4D97-AF65-F5344CB8AC3E}">
        <p14:creationId xmlns:p14="http://schemas.microsoft.com/office/powerpoint/2010/main" val="71779513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p:bg>
      <p:bgRef idx="1001">
        <a:schemeClr val="bg1"/>
      </p:bgRef>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3065A978-149A-F04D-8F0D-AF4F2FE7D7E8}"/>
              </a:ext>
            </a:extLst>
          </p:cNvPr>
          <p:cNvSpPr/>
          <p:nvPr userDrawn="1"/>
        </p:nvSpPr>
        <p:spPr>
          <a:xfrm>
            <a:off x="0" y="5938670"/>
            <a:ext cx="12192000" cy="919331"/>
          </a:xfrm>
          <a:prstGeom prst="rect">
            <a:avLst/>
          </a:prstGeom>
          <a:solidFill>
            <a:srgbClr val="2C9ED9"/>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solidFill>
                <a:schemeClr val="tx2"/>
              </a:solidFill>
            </a:endParaRPr>
          </a:p>
        </p:txBody>
      </p:sp>
      <p:grpSp>
        <p:nvGrpSpPr>
          <p:cNvPr id="10" name="Group 9">
            <a:extLst>
              <a:ext uri="{FF2B5EF4-FFF2-40B4-BE49-F238E27FC236}">
                <a16:creationId xmlns:a16="http://schemas.microsoft.com/office/drawing/2014/main" id="{1FB58BA2-26C4-0440-BDDD-2052D1878077}"/>
              </a:ext>
            </a:extLst>
          </p:cNvPr>
          <p:cNvGrpSpPr/>
          <p:nvPr userDrawn="1"/>
        </p:nvGrpSpPr>
        <p:grpSpPr>
          <a:xfrm>
            <a:off x="1609344" y="1"/>
            <a:ext cx="10582653" cy="6383743"/>
            <a:chOff x="1" y="-654979"/>
            <a:chExt cx="9144000" cy="7029646"/>
          </a:xfrm>
        </p:grpSpPr>
        <p:grpSp>
          <p:nvGrpSpPr>
            <p:cNvPr id="11" name="Group 10">
              <a:extLst>
                <a:ext uri="{FF2B5EF4-FFF2-40B4-BE49-F238E27FC236}">
                  <a16:creationId xmlns:a16="http://schemas.microsoft.com/office/drawing/2014/main" id="{D78C5781-2240-304F-908C-656EA5392E85}"/>
                </a:ext>
              </a:extLst>
            </p:cNvPr>
            <p:cNvGrpSpPr/>
            <p:nvPr/>
          </p:nvGrpSpPr>
          <p:grpSpPr>
            <a:xfrm>
              <a:off x="7514903" y="2194560"/>
              <a:ext cx="1376891" cy="1327213"/>
              <a:chOff x="7040708" y="1972456"/>
              <a:chExt cx="1490472" cy="1787106"/>
            </a:xfrm>
          </p:grpSpPr>
          <p:sp>
            <p:nvSpPr>
              <p:cNvPr id="14" name="TextBox 13">
                <a:extLst>
                  <a:ext uri="{FF2B5EF4-FFF2-40B4-BE49-F238E27FC236}">
                    <a16:creationId xmlns:a16="http://schemas.microsoft.com/office/drawing/2014/main" id="{656F85FC-877B-9E4A-A60C-6C5A8A1A7B39}"/>
                  </a:ext>
                </a:extLst>
              </p:cNvPr>
              <p:cNvSpPr txBox="1"/>
              <p:nvPr/>
            </p:nvSpPr>
            <p:spPr>
              <a:xfrm>
                <a:off x="7785911" y="2666546"/>
                <a:ext cx="64" cy="398931"/>
              </a:xfrm>
              <a:prstGeom prst="rect">
                <a:avLst/>
              </a:prstGeom>
              <a:noFill/>
              <a:ln>
                <a:noFill/>
              </a:ln>
            </p:spPr>
            <p:txBody>
              <a:bodyPr wrap="none" lIns="0" tIns="0" rIns="0" bIns="0" rtlCol="0" anchor="ctr" anchorCtr="1">
                <a:spAutoFit/>
              </a:bodyPr>
              <a:lstStyle/>
              <a:p>
                <a:pPr algn="ctr">
                  <a:lnSpc>
                    <a:spcPct val="150000"/>
                  </a:lnSpc>
                </a:pPr>
                <a:endParaRPr lang="en-US" sz="1300" spc="600" dirty="0">
                  <a:ln w="3175" cmpd="sng">
                    <a:noFill/>
                  </a:ln>
                  <a:solidFill>
                    <a:srgbClr val="FFFFFF">
                      <a:alpha val="70000"/>
                    </a:srgbClr>
                  </a:solidFill>
                  <a:latin typeface="Calibri"/>
                  <a:cs typeface="Calibri"/>
                </a:endParaRPr>
              </a:p>
            </p:txBody>
          </p:sp>
          <p:cxnSp>
            <p:nvCxnSpPr>
              <p:cNvPr id="17" name="Straight Connector 16">
                <a:extLst>
                  <a:ext uri="{FF2B5EF4-FFF2-40B4-BE49-F238E27FC236}">
                    <a16:creationId xmlns:a16="http://schemas.microsoft.com/office/drawing/2014/main" id="{4CB884D1-0755-E74F-91F8-46078351FC14}"/>
                  </a:ext>
                </a:extLst>
              </p:cNvPr>
              <p:cNvCxnSpPr/>
              <p:nvPr/>
            </p:nvCxnSpPr>
            <p:spPr>
              <a:xfrm>
                <a:off x="7040708" y="1972456"/>
                <a:ext cx="1490472" cy="0"/>
              </a:xfrm>
              <a:prstGeom prst="line">
                <a:avLst/>
              </a:prstGeom>
              <a:ln w="3175" cmpd="sng">
                <a:solidFill>
                  <a:schemeClr val="bg1">
                    <a:alpha val="7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a:extLst>
                  <a:ext uri="{FF2B5EF4-FFF2-40B4-BE49-F238E27FC236}">
                    <a16:creationId xmlns:a16="http://schemas.microsoft.com/office/drawing/2014/main" id="{5B2119A2-1462-D044-9A76-4B3F669228D3}"/>
                  </a:ext>
                </a:extLst>
              </p:cNvPr>
              <p:cNvCxnSpPr/>
              <p:nvPr/>
            </p:nvCxnSpPr>
            <p:spPr>
              <a:xfrm>
                <a:off x="7040708" y="3759562"/>
                <a:ext cx="1490472" cy="0"/>
              </a:xfrm>
              <a:prstGeom prst="line">
                <a:avLst/>
              </a:prstGeom>
              <a:ln w="3175" cmpd="sng">
                <a:solidFill>
                  <a:schemeClr val="bg1">
                    <a:alpha val="70000"/>
                  </a:schemeClr>
                </a:solidFill>
              </a:ln>
            </p:spPr>
            <p:style>
              <a:lnRef idx="2">
                <a:schemeClr val="accent1"/>
              </a:lnRef>
              <a:fillRef idx="0">
                <a:schemeClr val="accent1"/>
              </a:fillRef>
              <a:effectRef idx="1">
                <a:schemeClr val="accent1"/>
              </a:effectRef>
              <a:fontRef idx="minor">
                <a:schemeClr val="tx1"/>
              </a:fontRef>
            </p:style>
          </p:cxnSp>
        </p:grpSp>
        <p:sp>
          <p:nvSpPr>
            <p:cNvPr id="12" name="Text Placeholder 56">
              <a:extLst>
                <a:ext uri="{FF2B5EF4-FFF2-40B4-BE49-F238E27FC236}">
                  <a16:creationId xmlns:a16="http://schemas.microsoft.com/office/drawing/2014/main" id="{6B645DEA-E179-DD4A-AABE-A82567A3C951}"/>
                </a:ext>
              </a:extLst>
            </p:cNvPr>
            <p:cNvSpPr txBox="1">
              <a:spLocks/>
            </p:cNvSpPr>
            <p:nvPr/>
          </p:nvSpPr>
          <p:spPr>
            <a:xfrm>
              <a:off x="320937" y="6188263"/>
              <a:ext cx="59" cy="186404"/>
            </a:xfrm>
            <a:prstGeom prst="rect">
              <a:avLst/>
            </a:prstGeom>
          </p:spPr>
          <p:txBody>
            <a:bodyPr wrap="none" lIns="0" tIns="0" rIns="0" bIns="0">
              <a:spAutoFit/>
            </a:bodyPr>
            <a:lstStyle>
              <a:lvl1pPr marL="0" indent="0" algn="r" defTabSz="914400" rtl="0" eaLnBrk="1" latinLnBrk="0" hangingPunct="1">
                <a:lnSpc>
                  <a:spcPct val="125000"/>
                </a:lnSpc>
                <a:spcBef>
                  <a:spcPts val="1800"/>
                </a:spcBef>
                <a:spcAft>
                  <a:spcPts val="0"/>
                </a:spcAft>
                <a:buFont typeface="Arial" panose="020B0604020202020204" pitchFamily="34" charset="0"/>
                <a:buNone/>
                <a:defRPr sz="1800" b="0" i="0" kern="1200" baseline="0">
                  <a:solidFill>
                    <a:schemeClr val="bg1"/>
                  </a:solidFill>
                  <a:latin typeface="Gill Sans" charset="0"/>
                  <a:ea typeface="Gill Sans" charset="0"/>
                  <a:cs typeface="Gill Sans" charset="0"/>
                </a:defRPr>
              </a:lvl1pPr>
              <a:lvl2pPr marL="365125" indent="-365125" algn="l" defTabSz="914400" rtl="0" eaLnBrk="1" latinLnBrk="0" hangingPunct="1">
                <a:lnSpc>
                  <a:spcPct val="125000"/>
                </a:lnSpc>
                <a:spcBef>
                  <a:spcPts val="1800"/>
                </a:spcBef>
                <a:spcAft>
                  <a:spcPts val="0"/>
                </a:spcAft>
                <a:buClr>
                  <a:schemeClr val="accent3"/>
                </a:buClr>
                <a:buFont typeface="Arial" panose="020B0604020202020204" pitchFamily="34" charset="0"/>
                <a:buChar char="•"/>
                <a:defRPr sz="2400" b="0" i="0" kern="1200">
                  <a:solidFill>
                    <a:srgbClr val="595959"/>
                  </a:solidFill>
                  <a:latin typeface="Gill Sans" charset="0"/>
                  <a:ea typeface="Gill Sans" charset="0"/>
                  <a:cs typeface="Gill Sans" charset="0"/>
                </a:defRPr>
              </a:lvl2pPr>
              <a:lvl3pPr marL="731520" indent="-365760" algn="l" defTabSz="914400" rtl="0" eaLnBrk="1" latinLnBrk="0" hangingPunct="1">
                <a:lnSpc>
                  <a:spcPct val="125000"/>
                </a:lnSpc>
                <a:spcBef>
                  <a:spcPts val="1800"/>
                </a:spcBef>
                <a:spcAft>
                  <a:spcPts val="0"/>
                </a:spcAft>
                <a:buClr>
                  <a:schemeClr val="accent3"/>
                </a:buClr>
                <a:buFont typeface="Arial" panose="020B0604020202020204" pitchFamily="34" charset="0"/>
                <a:buChar char="–"/>
                <a:defRPr sz="2400" b="0" i="0" kern="1200">
                  <a:solidFill>
                    <a:srgbClr val="595959"/>
                  </a:solidFill>
                  <a:latin typeface="Gill Sans" charset="0"/>
                  <a:ea typeface="Gill Sans" charset="0"/>
                  <a:cs typeface="Gill Sans" charset="0"/>
                </a:defRPr>
              </a:lvl3pPr>
              <a:lvl4pPr marL="1097280" indent="-365760" algn="l" defTabSz="914400" rtl="0" eaLnBrk="1" latinLnBrk="0" hangingPunct="1">
                <a:lnSpc>
                  <a:spcPct val="125000"/>
                </a:lnSpc>
                <a:spcBef>
                  <a:spcPts val="1800"/>
                </a:spcBef>
                <a:spcAft>
                  <a:spcPts val="0"/>
                </a:spcAft>
                <a:buClr>
                  <a:schemeClr val="accent3"/>
                </a:buClr>
                <a:buFont typeface="Arial" panose="020B0604020202020204" pitchFamily="34" charset="0"/>
                <a:buChar char="»"/>
                <a:defRPr sz="2400" b="0" i="0" kern="1200">
                  <a:solidFill>
                    <a:srgbClr val="595959"/>
                  </a:solidFill>
                  <a:latin typeface="Gill Sans" charset="0"/>
                  <a:ea typeface="Gill Sans" charset="0"/>
                  <a:cs typeface="Gill Sans" charset="0"/>
                </a:defRPr>
              </a:lvl4pPr>
              <a:lvl5pPr marL="1463040" indent="-365125" algn="l" defTabSz="914400" rtl="0" eaLnBrk="1" latinLnBrk="0" hangingPunct="1">
                <a:lnSpc>
                  <a:spcPct val="125000"/>
                </a:lnSpc>
                <a:spcBef>
                  <a:spcPts val="1800"/>
                </a:spcBef>
                <a:spcAft>
                  <a:spcPts val="0"/>
                </a:spcAft>
                <a:buClr>
                  <a:schemeClr val="accent3"/>
                </a:buClr>
                <a:buFont typeface="Arial" panose="020B0604020202020204" pitchFamily="34" charset="0"/>
                <a:buChar char="•"/>
                <a:defRPr sz="2400" b="0" i="0" kern="1200">
                  <a:solidFill>
                    <a:srgbClr val="595959"/>
                  </a:solidFill>
                  <a:latin typeface="Gill Sans" charset="0"/>
                  <a:ea typeface="Gill Sans" charset="0"/>
                  <a:cs typeface="Gill Sans"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l">
                <a:lnSpc>
                  <a:spcPct val="100000"/>
                </a:lnSpc>
              </a:pPr>
              <a:endParaRPr lang="en-US" sz="1100" spc="150" dirty="0">
                <a:solidFill>
                  <a:srgbClr val="FFFFFF"/>
                </a:solidFill>
                <a:latin typeface="Calibri"/>
                <a:ea typeface="Calibri"/>
                <a:cs typeface="Calibri"/>
              </a:endParaRPr>
            </a:p>
          </p:txBody>
        </p:sp>
        <p:sp>
          <p:nvSpPr>
            <p:cNvPr id="13" name="Rectangle 12">
              <a:extLst>
                <a:ext uri="{FF2B5EF4-FFF2-40B4-BE49-F238E27FC236}">
                  <a16:creationId xmlns:a16="http://schemas.microsoft.com/office/drawing/2014/main" id="{3C8532B7-23FC-F642-8E2D-D9CAD1310141}"/>
                </a:ext>
              </a:extLst>
            </p:cNvPr>
            <p:cNvSpPr>
              <a:spLocks/>
            </p:cNvSpPr>
            <p:nvPr/>
          </p:nvSpPr>
          <p:spPr>
            <a:xfrm>
              <a:off x="1" y="-654979"/>
              <a:ext cx="9144000" cy="6530888"/>
            </a:xfrm>
            <a:prstGeom prst="rect">
              <a:avLst/>
            </a:prstGeom>
            <a:solidFill>
              <a:srgbClr val="005488"/>
            </a:solidFill>
            <a:ln w="12700" cap="flat" cmpd="sng" algn="ctr">
              <a:noFill/>
              <a:prstDash val="solid"/>
              <a:miter lim="800000"/>
            </a:ln>
            <a:effectLst/>
          </p:spPr>
          <p:txBody>
            <a:bodyPr rtlCol="0" anchor="ctr"/>
            <a:lstStyle/>
            <a:p>
              <a:pPr algn="ctr" defTabSz="914377">
                <a:defRPr/>
              </a:pPr>
              <a:endParaRPr lang="en-US" sz="1800" kern="0" dirty="0">
                <a:solidFill>
                  <a:srgbClr val="FFFFFF"/>
                </a:solidFill>
                <a:latin typeface="Gill Sans MT"/>
              </a:endParaRPr>
            </a:p>
          </p:txBody>
        </p:sp>
      </p:grpSp>
      <p:sp>
        <p:nvSpPr>
          <p:cNvPr id="19" name="Footer Placeholder 1">
            <a:extLst>
              <a:ext uri="{FF2B5EF4-FFF2-40B4-BE49-F238E27FC236}">
                <a16:creationId xmlns:a16="http://schemas.microsoft.com/office/drawing/2014/main" id="{DDF6E711-3AF8-4C4C-BC96-20649A1FE16D}"/>
              </a:ext>
            </a:extLst>
          </p:cNvPr>
          <p:cNvSpPr>
            <a:spLocks noGrp="1"/>
          </p:cNvSpPr>
          <p:nvPr>
            <p:ph type="ftr" sz="quarter" idx="15"/>
          </p:nvPr>
        </p:nvSpPr>
        <p:spPr>
          <a:xfrm>
            <a:off x="308887" y="6559557"/>
            <a:ext cx="8046720" cy="168405"/>
          </a:xfrm>
          <a:prstGeom prst="rect">
            <a:avLst/>
          </a:prstGeom>
        </p:spPr>
        <p:txBody>
          <a:bodyPr/>
          <a:lstStyle>
            <a:lvl1pPr>
              <a:defRPr sz="800">
                <a:solidFill>
                  <a:schemeClr val="bg1"/>
                </a:solidFill>
              </a:defRPr>
            </a:lvl1pPr>
          </a:lstStyle>
          <a:p>
            <a:r>
              <a:rPr lang="en-US" dirty="0"/>
              <a:t>Copyright © 20XX Cambium Assessment, Inc. All rights reserved.</a:t>
            </a:r>
          </a:p>
        </p:txBody>
      </p:sp>
      <p:sp>
        <p:nvSpPr>
          <p:cNvPr id="20" name="Rectangle 19">
            <a:extLst>
              <a:ext uri="{FF2B5EF4-FFF2-40B4-BE49-F238E27FC236}">
                <a16:creationId xmlns:a16="http://schemas.microsoft.com/office/drawing/2014/main" id="{F205D659-D07B-E743-9FBB-621B69EA1909}"/>
              </a:ext>
            </a:extLst>
          </p:cNvPr>
          <p:cNvSpPr/>
          <p:nvPr userDrawn="1"/>
        </p:nvSpPr>
        <p:spPr>
          <a:xfrm>
            <a:off x="1609340" y="206189"/>
            <a:ext cx="10582661" cy="76789"/>
          </a:xfrm>
          <a:prstGeom prst="rect">
            <a:avLst/>
          </a:prstGeom>
          <a:solidFill>
            <a:srgbClr val="2C9ED9"/>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solidFill>
                <a:schemeClr val="tx2"/>
              </a:solidFill>
            </a:endParaRPr>
          </a:p>
        </p:txBody>
      </p:sp>
      <p:sp>
        <p:nvSpPr>
          <p:cNvPr id="22" name="Rectangle 21">
            <a:extLst>
              <a:ext uri="{FF2B5EF4-FFF2-40B4-BE49-F238E27FC236}">
                <a16:creationId xmlns:a16="http://schemas.microsoft.com/office/drawing/2014/main" id="{A836D0E5-60D3-E942-B988-E715FBC00EB4}"/>
              </a:ext>
            </a:extLst>
          </p:cNvPr>
          <p:cNvSpPr/>
          <p:nvPr userDrawn="1"/>
        </p:nvSpPr>
        <p:spPr>
          <a:xfrm>
            <a:off x="1" y="1"/>
            <a:ext cx="1609339" cy="949952"/>
          </a:xfrm>
          <a:prstGeom prst="rect">
            <a:avLst/>
          </a:prstGeom>
          <a:solidFill>
            <a:srgbClr val="2C9ED9"/>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solidFill>
                <a:schemeClr val="tx2"/>
              </a:solidFill>
            </a:endParaRPr>
          </a:p>
        </p:txBody>
      </p:sp>
      <p:sp>
        <p:nvSpPr>
          <p:cNvPr id="23" name="Rectangle 22">
            <a:extLst>
              <a:ext uri="{FF2B5EF4-FFF2-40B4-BE49-F238E27FC236}">
                <a16:creationId xmlns:a16="http://schemas.microsoft.com/office/drawing/2014/main" id="{EDE83F88-C127-1644-B001-C9AB46F3FEE3}"/>
              </a:ext>
            </a:extLst>
          </p:cNvPr>
          <p:cNvSpPr/>
          <p:nvPr userDrawn="1"/>
        </p:nvSpPr>
        <p:spPr>
          <a:xfrm>
            <a:off x="-26897" y="206188"/>
            <a:ext cx="1636237" cy="7679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solidFill>
                <a:schemeClr val="tx2"/>
              </a:solidFill>
            </a:endParaRPr>
          </a:p>
        </p:txBody>
      </p:sp>
      <p:sp>
        <p:nvSpPr>
          <p:cNvPr id="24" name="Rectangle 23">
            <a:extLst>
              <a:ext uri="{FF2B5EF4-FFF2-40B4-BE49-F238E27FC236}">
                <a16:creationId xmlns:a16="http://schemas.microsoft.com/office/drawing/2014/main" id="{3D6246E8-E7C6-8A49-80B6-3E2133615174}"/>
              </a:ext>
            </a:extLst>
          </p:cNvPr>
          <p:cNvSpPr/>
          <p:nvPr userDrawn="1"/>
        </p:nvSpPr>
        <p:spPr>
          <a:xfrm>
            <a:off x="1609340" y="5892951"/>
            <a:ext cx="10582661" cy="4571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solidFill>
                <a:schemeClr val="tx2"/>
              </a:solidFill>
            </a:endParaRPr>
          </a:p>
        </p:txBody>
      </p:sp>
      <p:sp>
        <p:nvSpPr>
          <p:cNvPr id="25" name="Rectangle 24">
            <a:extLst>
              <a:ext uri="{FF2B5EF4-FFF2-40B4-BE49-F238E27FC236}">
                <a16:creationId xmlns:a16="http://schemas.microsoft.com/office/drawing/2014/main" id="{17ECCD67-B362-6C4B-B973-00CBDF5176DE}"/>
              </a:ext>
            </a:extLst>
          </p:cNvPr>
          <p:cNvSpPr/>
          <p:nvPr userDrawn="1"/>
        </p:nvSpPr>
        <p:spPr>
          <a:xfrm>
            <a:off x="2" y="5892951"/>
            <a:ext cx="1609338" cy="45719"/>
          </a:xfrm>
          <a:prstGeom prst="rect">
            <a:avLst/>
          </a:prstGeom>
          <a:solidFill>
            <a:srgbClr val="B9BBBE"/>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solidFill>
                <a:schemeClr val="tx2"/>
              </a:solidFill>
            </a:endParaRPr>
          </a:p>
        </p:txBody>
      </p:sp>
      <p:sp>
        <p:nvSpPr>
          <p:cNvPr id="26" name="Rectangle 25">
            <a:extLst>
              <a:ext uri="{FF2B5EF4-FFF2-40B4-BE49-F238E27FC236}">
                <a16:creationId xmlns:a16="http://schemas.microsoft.com/office/drawing/2014/main" id="{88E9A503-FA9D-254B-967C-73CC09635215}"/>
              </a:ext>
            </a:extLst>
          </p:cNvPr>
          <p:cNvSpPr/>
          <p:nvPr userDrawn="1"/>
        </p:nvSpPr>
        <p:spPr>
          <a:xfrm>
            <a:off x="1" y="949953"/>
            <a:ext cx="1609339" cy="45719"/>
          </a:xfrm>
          <a:prstGeom prst="rect">
            <a:avLst/>
          </a:prstGeom>
          <a:solidFill>
            <a:srgbClr val="B9BBBE"/>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solidFill>
                <a:schemeClr val="tx2"/>
              </a:solidFill>
            </a:endParaRPr>
          </a:p>
        </p:txBody>
      </p:sp>
      <p:sp>
        <p:nvSpPr>
          <p:cNvPr id="7" name="Text Placeholder 6"/>
          <p:cNvSpPr>
            <a:spLocks noGrp="1"/>
          </p:cNvSpPr>
          <p:nvPr userDrawn="1">
            <p:ph type="body" sz="quarter" idx="14" hasCustomPrompt="1"/>
          </p:nvPr>
        </p:nvSpPr>
        <p:spPr>
          <a:xfrm>
            <a:off x="2589238" y="1693805"/>
            <a:ext cx="8540751" cy="355601"/>
          </a:xfrm>
        </p:spPr>
        <p:txBody>
          <a:bodyPr/>
          <a:lstStyle>
            <a:lvl1pPr marL="0" indent="0" algn="ctr">
              <a:lnSpc>
                <a:spcPct val="100000"/>
              </a:lnSpc>
              <a:spcBef>
                <a:spcPts val="0"/>
              </a:spcBef>
              <a:buNone/>
              <a:defRPr sz="2000" cap="all" baseline="0">
                <a:solidFill>
                  <a:schemeClr val="bg1"/>
                </a:solidFill>
                <a:effectLst/>
              </a:defRPr>
            </a:lvl1pPr>
            <a:lvl2pPr marL="320040" indent="0" algn="ctr">
              <a:lnSpc>
                <a:spcPct val="100000"/>
              </a:lnSpc>
              <a:spcBef>
                <a:spcPts val="0"/>
              </a:spcBef>
              <a:buNone/>
              <a:defRPr>
                <a:solidFill>
                  <a:schemeClr val="bg1"/>
                </a:solidFill>
              </a:defRPr>
            </a:lvl2pPr>
            <a:lvl3pPr marL="685800" indent="0" algn="ctr">
              <a:lnSpc>
                <a:spcPct val="100000"/>
              </a:lnSpc>
              <a:spcBef>
                <a:spcPts val="0"/>
              </a:spcBef>
              <a:buNone/>
              <a:defRPr>
                <a:solidFill>
                  <a:schemeClr val="bg1"/>
                </a:solidFill>
              </a:defRPr>
            </a:lvl3pPr>
            <a:lvl4pPr marL="1005840" indent="0" algn="ctr">
              <a:lnSpc>
                <a:spcPct val="100000"/>
              </a:lnSpc>
              <a:spcBef>
                <a:spcPts val="0"/>
              </a:spcBef>
              <a:buNone/>
              <a:defRPr>
                <a:solidFill>
                  <a:schemeClr val="bg1"/>
                </a:solidFill>
              </a:defRPr>
            </a:lvl4pPr>
            <a:lvl5pPr marL="1325880" indent="0" algn="ctr">
              <a:lnSpc>
                <a:spcPct val="100000"/>
              </a:lnSpc>
              <a:spcBef>
                <a:spcPts val="0"/>
              </a:spcBef>
              <a:buNone/>
              <a:defRPr>
                <a:solidFill>
                  <a:schemeClr val="bg1"/>
                </a:solidFill>
              </a:defRPr>
            </a:lvl5pPr>
          </a:lstStyle>
          <a:p>
            <a:pPr lvl="0"/>
            <a:r>
              <a:rPr lang="en-US" dirty="0"/>
              <a:t>Presentation Purpose or Location | Month 20XX</a:t>
            </a:r>
          </a:p>
        </p:txBody>
      </p:sp>
      <p:sp>
        <p:nvSpPr>
          <p:cNvPr id="15" name="Title"/>
          <p:cNvSpPr>
            <a:spLocks noGrp="1"/>
          </p:cNvSpPr>
          <p:nvPr userDrawn="1">
            <p:ph type="title" hasCustomPrompt="1"/>
          </p:nvPr>
        </p:nvSpPr>
        <p:spPr>
          <a:xfrm>
            <a:off x="2589492" y="2200099"/>
            <a:ext cx="8540496" cy="1321242"/>
          </a:xfrm>
          <a:prstGeom prst="rect">
            <a:avLst/>
          </a:prstGeom>
          <a:ln>
            <a:noFill/>
          </a:ln>
        </p:spPr>
        <p:txBody>
          <a:bodyPr vert="horz" wrap="square" lIns="0" tIns="0" rIns="0" bIns="0" rtlCol="0" anchor="t" anchorCtr="0">
            <a:normAutofit/>
          </a:bodyPr>
          <a:lstStyle>
            <a:lvl1pPr algn="ctr">
              <a:lnSpc>
                <a:spcPct val="100000"/>
              </a:lnSpc>
              <a:defRPr sz="5000" b="0" i="0" cap="all" spc="0" baseline="0">
                <a:solidFill>
                  <a:schemeClr val="bg1"/>
                </a:solidFill>
                <a:effectLst/>
                <a:latin typeface="+mj-lt"/>
                <a:ea typeface="Calibri" panose="020F0502020204030204" pitchFamily="34" charset="0"/>
                <a:cs typeface="Calibri"/>
              </a:defRPr>
            </a:lvl1pPr>
          </a:lstStyle>
          <a:p>
            <a:r>
              <a:rPr lang="en-US" dirty="0"/>
              <a:t>Presentation Title</a:t>
            </a:r>
          </a:p>
        </p:txBody>
      </p:sp>
      <p:sp>
        <p:nvSpPr>
          <p:cNvPr id="16" name="Subtitle"/>
          <p:cNvSpPr>
            <a:spLocks noGrp="1"/>
          </p:cNvSpPr>
          <p:nvPr userDrawn="1">
            <p:ph type="subTitle" idx="1" hasCustomPrompt="1"/>
          </p:nvPr>
        </p:nvSpPr>
        <p:spPr>
          <a:xfrm>
            <a:off x="2589492" y="3653167"/>
            <a:ext cx="8540496" cy="369332"/>
          </a:xfrm>
          <a:prstGeom prst="rect">
            <a:avLst/>
          </a:prstGeom>
          <a:ln>
            <a:noFill/>
          </a:ln>
        </p:spPr>
        <p:txBody>
          <a:bodyPr wrap="square" lIns="0" rIns="0" anchor="b" anchorCtr="0">
            <a:normAutofit/>
          </a:bodyPr>
          <a:lstStyle>
            <a:lvl1pPr marL="0" indent="0" algn="ctr">
              <a:lnSpc>
                <a:spcPct val="100000"/>
              </a:lnSpc>
              <a:spcBef>
                <a:spcPts val="0"/>
              </a:spcBef>
              <a:buNone/>
              <a:defRPr sz="1800" b="0" i="0" cap="all" spc="0" baseline="0">
                <a:solidFill>
                  <a:schemeClr val="bg1"/>
                </a:solidFill>
                <a:effectLst/>
                <a:latin typeface="+mj-lt"/>
                <a:ea typeface="Calibri" panose="020F0502020204030204" pitchFamily="34" charset="0"/>
                <a:cs typeface="Calibri"/>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dirty="0"/>
              <a:t>Presentation Subtitle</a:t>
            </a:r>
          </a:p>
        </p:txBody>
      </p:sp>
      <p:sp>
        <p:nvSpPr>
          <p:cNvPr id="4" name="Text Placeholder 3"/>
          <p:cNvSpPr>
            <a:spLocks noGrp="1"/>
          </p:cNvSpPr>
          <p:nvPr userDrawn="1">
            <p:ph type="body" sz="quarter" idx="13" hasCustomPrompt="1"/>
          </p:nvPr>
        </p:nvSpPr>
        <p:spPr>
          <a:xfrm>
            <a:off x="2589238" y="4173194"/>
            <a:ext cx="8540751" cy="803275"/>
          </a:xfrm>
        </p:spPr>
        <p:txBody>
          <a:bodyPr>
            <a:noAutofit/>
          </a:bodyPr>
          <a:lstStyle>
            <a:lvl1pPr marL="0" indent="0" algn="ctr">
              <a:lnSpc>
                <a:spcPct val="100000"/>
              </a:lnSpc>
              <a:spcBef>
                <a:spcPts val="0"/>
              </a:spcBef>
              <a:buNone/>
              <a:defRPr sz="1400" baseline="0">
                <a:solidFill>
                  <a:schemeClr val="bg1"/>
                </a:solidFill>
                <a:effectLst/>
              </a:defRPr>
            </a:lvl1pPr>
            <a:lvl2pPr marL="320040" indent="0">
              <a:buNone/>
              <a:defRPr>
                <a:solidFill>
                  <a:schemeClr val="bg1"/>
                </a:solidFill>
              </a:defRPr>
            </a:lvl2pPr>
            <a:lvl3pPr marL="685800" indent="0">
              <a:buNone/>
              <a:defRPr>
                <a:solidFill>
                  <a:schemeClr val="bg1"/>
                </a:solidFill>
              </a:defRPr>
            </a:lvl3pPr>
            <a:lvl4pPr marL="1005840" indent="0">
              <a:buNone/>
              <a:defRPr>
                <a:solidFill>
                  <a:schemeClr val="bg1"/>
                </a:solidFill>
              </a:defRPr>
            </a:lvl4pPr>
            <a:lvl5pPr marL="1325880" indent="0">
              <a:buNone/>
              <a:defRPr>
                <a:solidFill>
                  <a:schemeClr val="bg1"/>
                </a:solidFill>
              </a:defRPr>
            </a:lvl5pPr>
          </a:lstStyle>
          <a:p>
            <a:pPr lvl="0"/>
            <a:r>
              <a:rPr lang="en-US" dirty="0"/>
              <a:t>Presenter’s Name | Presenter’s Name | Presenter’s Name</a:t>
            </a:r>
            <a:br>
              <a:rPr lang="en-US" dirty="0"/>
            </a:br>
            <a:r>
              <a:rPr lang="en-US" dirty="0"/>
              <a:t>or</a:t>
            </a:r>
          </a:p>
          <a:p>
            <a:pPr lvl="0"/>
            <a:r>
              <a:rPr lang="en-US" dirty="0"/>
              <a:t>Presenter’s Name, Title | Presenter’s Name, Title</a:t>
            </a:r>
          </a:p>
        </p:txBody>
      </p:sp>
      <p:pic>
        <p:nvPicPr>
          <p:cNvPr id="28" name="Picture 27">
            <a:extLst>
              <a:ext uri="{FF2B5EF4-FFF2-40B4-BE49-F238E27FC236}">
                <a16:creationId xmlns:a16="http://schemas.microsoft.com/office/drawing/2014/main" id="{E9D7100A-70B5-A94C-A244-0FDBF1A29F7D}"/>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196230" y="2730704"/>
            <a:ext cx="1212576" cy="1039198"/>
          </a:xfrm>
          <a:prstGeom prst="rect">
            <a:avLst/>
          </a:prstGeom>
        </p:spPr>
      </p:pic>
    </p:spTree>
    <p:extLst>
      <p:ext uri="{BB962C8B-B14F-4D97-AF65-F5344CB8AC3E}">
        <p14:creationId xmlns:p14="http://schemas.microsoft.com/office/powerpoint/2010/main" val="1061993924"/>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Ordered List">
    <p:spTree>
      <p:nvGrpSpPr>
        <p:cNvPr id="1" name=""/>
        <p:cNvGrpSpPr/>
        <p:nvPr/>
      </p:nvGrpSpPr>
      <p:grpSpPr>
        <a:xfrm>
          <a:off x="0" y="0"/>
          <a:ext cx="0" cy="0"/>
          <a:chOff x="0" y="0"/>
          <a:chExt cx="0" cy="0"/>
        </a:xfrm>
      </p:grpSpPr>
      <p:sp>
        <p:nvSpPr>
          <p:cNvPr id="5" name="Content"/>
          <p:cNvSpPr>
            <a:spLocks noGrp="1"/>
          </p:cNvSpPr>
          <p:nvPr>
            <p:ph sz="quarter" idx="17" hasCustomPrompt="1"/>
          </p:nvPr>
        </p:nvSpPr>
        <p:spPr>
          <a:xfrm>
            <a:off x="457200" y="980023"/>
            <a:ext cx="11338560" cy="5009297"/>
          </a:xfrm>
        </p:spPr>
        <p:txBody>
          <a:bodyPr>
            <a:normAutofit/>
          </a:bodyPr>
          <a:lstStyle>
            <a:lvl1pPr marL="457200" indent="-457200">
              <a:lnSpc>
                <a:spcPct val="105000"/>
              </a:lnSpc>
              <a:spcBef>
                <a:spcPts val="600"/>
              </a:spcBef>
              <a:buClr>
                <a:schemeClr val="tx2"/>
              </a:buClr>
              <a:buFont typeface="+mj-lt"/>
              <a:buAutoNum type="arabicPeriod"/>
              <a:defRPr sz="2000" baseline="0"/>
            </a:lvl1pPr>
            <a:lvl2pPr marL="914400" indent="-457200">
              <a:lnSpc>
                <a:spcPct val="105000"/>
              </a:lnSpc>
              <a:spcBef>
                <a:spcPts val="600"/>
              </a:spcBef>
              <a:buClr>
                <a:schemeClr val="tx2"/>
              </a:buClr>
              <a:buFont typeface="+mj-lt"/>
              <a:buAutoNum type="alphaLcPeriod"/>
              <a:defRPr sz="2000"/>
            </a:lvl2pPr>
            <a:lvl3pPr marL="1371600" indent="-457200">
              <a:lnSpc>
                <a:spcPct val="105000"/>
              </a:lnSpc>
              <a:spcBef>
                <a:spcPts val="600"/>
              </a:spcBef>
              <a:buClr>
                <a:schemeClr val="tx2"/>
              </a:buClr>
              <a:buFont typeface="+mj-lt"/>
              <a:buAutoNum type="romanLcPeriod"/>
              <a:defRPr sz="2000"/>
            </a:lvl3pPr>
            <a:lvl4pPr marL="1828800" indent="-457200">
              <a:lnSpc>
                <a:spcPct val="105000"/>
              </a:lnSpc>
              <a:spcBef>
                <a:spcPts val="600"/>
              </a:spcBef>
              <a:buClr>
                <a:schemeClr val="tx2"/>
              </a:buClr>
              <a:buSzPct val="100000"/>
              <a:buFont typeface="+mj-lt"/>
              <a:buAutoNum type="arabicParenR"/>
              <a:defRPr sz="2000"/>
            </a:lvl4pPr>
            <a:lvl5pPr marL="2286000" indent="-457200">
              <a:lnSpc>
                <a:spcPct val="105000"/>
              </a:lnSpc>
              <a:spcBef>
                <a:spcPts val="600"/>
              </a:spcBef>
              <a:buClr>
                <a:schemeClr val="tx2"/>
              </a:buClr>
              <a:buFont typeface="+mj-lt"/>
              <a:buAutoNum type="alphaLcParenR"/>
              <a:defRPr sz="2000"/>
            </a:lvl5pPr>
          </a:lstStyle>
          <a:p>
            <a:pPr lvl="0"/>
            <a:r>
              <a:rPr lang="en-US" dirty="0"/>
              <a:t>Click here to add an ordered list, or click on an icon below to add a table, graph, SmartArt object, or picture. The ordered list uses Arabic numerals for the first level, lowercase letters for the second level, and lowercase Roman numerals for the third level.</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 name="Slide Number Placeholder 2">
            <a:extLst>
              <a:ext uri="{FF2B5EF4-FFF2-40B4-BE49-F238E27FC236}">
                <a16:creationId xmlns:a16="http://schemas.microsoft.com/office/drawing/2014/main" id="{BFA943DE-30D8-3C44-BAD4-F714ADCDCC99}"/>
              </a:ext>
            </a:extLst>
          </p:cNvPr>
          <p:cNvSpPr>
            <a:spLocks noGrp="1"/>
          </p:cNvSpPr>
          <p:nvPr>
            <p:ph type="sldNum" sz="quarter" idx="18"/>
          </p:nvPr>
        </p:nvSpPr>
        <p:spPr/>
        <p:txBody>
          <a:bodyPr/>
          <a:lstStyle/>
          <a:p>
            <a:fld id="{58AE716E-68DD-2249-A7FA-8AEF0B14DF81}" type="slidenum">
              <a:rPr lang="en-US" smtClean="0"/>
              <a:pPr/>
              <a:t>‹#›</a:t>
            </a:fld>
            <a:endParaRPr lang="en-US" dirty="0"/>
          </a:p>
        </p:txBody>
      </p:sp>
      <p:sp>
        <p:nvSpPr>
          <p:cNvPr id="8" name="Title 7">
            <a:extLst>
              <a:ext uri="{FF2B5EF4-FFF2-40B4-BE49-F238E27FC236}">
                <a16:creationId xmlns:a16="http://schemas.microsoft.com/office/drawing/2014/main" id="{7C0178C2-F4D1-FC47-9325-665EBB4F63A3}"/>
              </a:ext>
            </a:extLst>
          </p:cNvPr>
          <p:cNvSpPr>
            <a:spLocks noGrp="1"/>
          </p:cNvSpPr>
          <p:nvPr>
            <p:ph type="title" hasCustomPrompt="1"/>
          </p:nvPr>
        </p:nvSpPr>
        <p:spPr>
          <a:xfrm>
            <a:off x="426230" y="65597"/>
            <a:ext cx="11369529" cy="518012"/>
          </a:xfrm>
        </p:spPr>
        <p:txBody>
          <a:bodyPr/>
          <a:lstStyle/>
          <a:p>
            <a:r>
              <a:rPr lang="en-US" dirty="0"/>
              <a:t>Ordered List Layout</a:t>
            </a:r>
          </a:p>
        </p:txBody>
      </p:sp>
    </p:spTree>
    <p:extLst>
      <p:ext uri="{BB962C8B-B14F-4D97-AF65-F5344CB8AC3E}">
        <p14:creationId xmlns:p14="http://schemas.microsoft.com/office/powerpoint/2010/main" val="21135152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wo Content Ordered List">
    <p:spTree>
      <p:nvGrpSpPr>
        <p:cNvPr id="1" name=""/>
        <p:cNvGrpSpPr/>
        <p:nvPr/>
      </p:nvGrpSpPr>
      <p:grpSpPr>
        <a:xfrm>
          <a:off x="0" y="0"/>
          <a:ext cx="0" cy="0"/>
          <a:chOff x="0" y="0"/>
          <a:chExt cx="0" cy="0"/>
        </a:xfrm>
      </p:grpSpPr>
      <p:sp>
        <p:nvSpPr>
          <p:cNvPr id="14" name="Left Content"/>
          <p:cNvSpPr>
            <a:spLocks noGrp="1"/>
          </p:cNvSpPr>
          <p:nvPr>
            <p:ph sz="quarter" idx="18" hasCustomPrompt="1"/>
          </p:nvPr>
        </p:nvSpPr>
        <p:spPr>
          <a:xfrm>
            <a:off x="457200" y="980023"/>
            <a:ext cx="5568696" cy="5009297"/>
          </a:xfrm>
        </p:spPr>
        <p:txBody>
          <a:bodyPr>
            <a:normAutofit/>
          </a:bodyPr>
          <a:lstStyle>
            <a:lvl1pPr marL="457200" indent="-457200">
              <a:lnSpc>
                <a:spcPct val="105000"/>
              </a:lnSpc>
              <a:spcBef>
                <a:spcPts val="600"/>
              </a:spcBef>
              <a:buClr>
                <a:schemeClr val="tx1"/>
              </a:buClr>
              <a:buFont typeface="+mj-lt"/>
              <a:buAutoNum type="arabicPeriod"/>
              <a:defRPr sz="2000"/>
            </a:lvl1pPr>
            <a:lvl2pPr marL="914400" indent="-457200">
              <a:lnSpc>
                <a:spcPct val="105000"/>
              </a:lnSpc>
              <a:spcBef>
                <a:spcPts val="600"/>
              </a:spcBef>
              <a:buClr>
                <a:schemeClr val="tx1"/>
              </a:buClr>
              <a:buFont typeface="+mj-lt"/>
              <a:buAutoNum type="alphaLcPeriod"/>
              <a:defRPr sz="2000"/>
            </a:lvl2pPr>
            <a:lvl3pPr marL="1371600" indent="-457200">
              <a:lnSpc>
                <a:spcPct val="105000"/>
              </a:lnSpc>
              <a:spcBef>
                <a:spcPts val="600"/>
              </a:spcBef>
              <a:buClr>
                <a:schemeClr val="tx1"/>
              </a:buClr>
              <a:buFont typeface="+mj-lt"/>
              <a:buAutoNum type="romanLcPeriod"/>
              <a:defRPr sz="2000"/>
            </a:lvl3pPr>
            <a:lvl4pPr marL="1828800" indent="-457200">
              <a:lnSpc>
                <a:spcPct val="105000"/>
              </a:lnSpc>
              <a:spcBef>
                <a:spcPts val="600"/>
              </a:spcBef>
              <a:buClr>
                <a:schemeClr val="tx1"/>
              </a:buClr>
              <a:buSzPct val="100000"/>
              <a:buFont typeface="+mj-lt"/>
              <a:buAutoNum type="arabicParenR"/>
              <a:defRPr sz="2000"/>
            </a:lvl4pPr>
            <a:lvl5pPr marL="2286000" indent="-457200">
              <a:lnSpc>
                <a:spcPct val="105000"/>
              </a:lnSpc>
              <a:spcBef>
                <a:spcPts val="600"/>
              </a:spcBef>
              <a:buClr>
                <a:schemeClr val="tx1"/>
              </a:buClr>
              <a:buFont typeface="+mj-lt"/>
              <a:buAutoNum type="alphaLcParenR"/>
              <a:defRPr sz="2000"/>
            </a:lvl5pPr>
          </a:lstStyle>
          <a:p>
            <a:pPr lvl="0"/>
            <a:r>
              <a:rPr lang="en-US" dirty="0"/>
              <a:t>Click here to add an ordered list, or click on an icon below to add a table, graph, SmartArt object, or picture. </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6" name="Right Content"/>
          <p:cNvSpPr>
            <a:spLocks noGrp="1"/>
          </p:cNvSpPr>
          <p:nvPr>
            <p:ph sz="quarter" idx="19" hasCustomPrompt="1"/>
          </p:nvPr>
        </p:nvSpPr>
        <p:spPr>
          <a:xfrm>
            <a:off x="6227064" y="980023"/>
            <a:ext cx="5568696" cy="5009297"/>
          </a:xfrm>
        </p:spPr>
        <p:txBody>
          <a:bodyPr>
            <a:normAutofit/>
          </a:bodyPr>
          <a:lstStyle>
            <a:lvl1pPr marL="457200" indent="-457200">
              <a:lnSpc>
                <a:spcPct val="105000"/>
              </a:lnSpc>
              <a:spcBef>
                <a:spcPts val="600"/>
              </a:spcBef>
              <a:buClr>
                <a:schemeClr val="tx1"/>
              </a:buClr>
              <a:buFont typeface="+mj-lt"/>
              <a:buAutoNum type="arabicPeriod"/>
              <a:defRPr sz="2000"/>
            </a:lvl1pPr>
            <a:lvl2pPr marL="914400" indent="-457200">
              <a:lnSpc>
                <a:spcPct val="105000"/>
              </a:lnSpc>
              <a:spcBef>
                <a:spcPts val="600"/>
              </a:spcBef>
              <a:buClr>
                <a:schemeClr val="tx1"/>
              </a:buClr>
              <a:buFont typeface="+mj-lt"/>
              <a:buAutoNum type="alphaLcPeriod"/>
              <a:defRPr sz="2000"/>
            </a:lvl2pPr>
            <a:lvl3pPr marL="1371600" indent="-457200">
              <a:lnSpc>
                <a:spcPct val="105000"/>
              </a:lnSpc>
              <a:spcBef>
                <a:spcPts val="600"/>
              </a:spcBef>
              <a:buClr>
                <a:schemeClr val="tx1"/>
              </a:buClr>
              <a:buFont typeface="+mj-lt"/>
              <a:buAutoNum type="romanLcPeriod"/>
              <a:defRPr sz="2000"/>
            </a:lvl3pPr>
            <a:lvl4pPr marL="1828800" indent="-457200">
              <a:lnSpc>
                <a:spcPct val="105000"/>
              </a:lnSpc>
              <a:spcBef>
                <a:spcPts val="600"/>
              </a:spcBef>
              <a:buClr>
                <a:schemeClr val="tx1"/>
              </a:buClr>
              <a:buSzPct val="100000"/>
              <a:buFont typeface="+mj-lt"/>
              <a:buAutoNum type="arabicParenR"/>
              <a:defRPr sz="2000"/>
            </a:lvl4pPr>
            <a:lvl5pPr marL="2286000" indent="-457200">
              <a:lnSpc>
                <a:spcPct val="105000"/>
              </a:lnSpc>
              <a:spcBef>
                <a:spcPts val="600"/>
              </a:spcBef>
              <a:buClr>
                <a:schemeClr val="tx1"/>
              </a:buClr>
              <a:buFont typeface="+mj-lt"/>
              <a:buAutoNum type="alphaLcParenR"/>
              <a:defRPr sz="2000"/>
            </a:lvl5pPr>
          </a:lstStyle>
          <a:p>
            <a:pPr lvl="0"/>
            <a:r>
              <a:rPr lang="en-US" dirty="0"/>
              <a:t>Click here to add an ordered list, or click on an icon below to add a table, graph, SmartArt object, or picture. </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 name="Slide Number Placeholder 2">
            <a:extLst>
              <a:ext uri="{FF2B5EF4-FFF2-40B4-BE49-F238E27FC236}">
                <a16:creationId xmlns:a16="http://schemas.microsoft.com/office/drawing/2014/main" id="{21920307-3693-814B-9504-81A5CEE2BCA7}"/>
              </a:ext>
            </a:extLst>
          </p:cNvPr>
          <p:cNvSpPr>
            <a:spLocks noGrp="1"/>
          </p:cNvSpPr>
          <p:nvPr>
            <p:ph type="sldNum" sz="quarter" idx="20"/>
          </p:nvPr>
        </p:nvSpPr>
        <p:spPr/>
        <p:txBody>
          <a:bodyPr/>
          <a:lstStyle/>
          <a:p>
            <a:fld id="{58AE716E-68DD-2249-A7FA-8AEF0B14DF81}" type="slidenum">
              <a:rPr lang="en-US" smtClean="0"/>
              <a:pPr/>
              <a:t>‹#›</a:t>
            </a:fld>
            <a:endParaRPr lang="en-US" dirty="0"/>
          </a:p>
        </p:txBody>
      </p:sp>
      <p:sp>
        <p:nvSpPr>
          <p:cNvPr id="5" name="Title 4">
            <a:extLst>
              <a:ext uri="{FF2B5EF4-FFF2-40B4-BE49-F238E27FC236}">
                <a16:creationId xmlns:a16="http://schemas.microsoft.com/office/drawing/2014/main" id="{DFB739CD-B3C5-CB47-AD1D-4BCB9FD362CC}"/>
              </a:ext>
            </a:extLst>
          </p:cNvPr>
          <p:cNvSpPr>
            <a:spLocks noGrp="1"/>
          </p:cNvSpPr>
          <p:nvPr>
            <p:ph type="title" hasCustomPrompt="1"/>
          </p:nvPr>
        </p:nvSpPr>
        <p:spPr>
          <a:xfrm>
            <a:off x="426230" y="65597"/>
            <a:ext cx="11369529" cy="518012"/>
          </a:xfrm>
        </p:spPr>
        <p:txBody>
          <a:bodyPr/>
          <a:lstStyle/>
          <a:p>
            <a:r>
              <a:rPr lang="en-US" dirty="0"/>
              <a:t>Two Content Ordered List Layout</a:t>
            </a:r>
          </a:p>
        </p:txBody>
      </p:sp>
    </p:spTree>
    <p:extLst>
      <p:ext uri="{BB962C8B-B14F-4D97-AF65-F5344CB8AC3E}">
        <p14:creationId xmlns:p14="http://schemas.microsoft.com/office/powerpoint/2010/main" val="339352588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Photo Right">
    <p:spTree>
      <p:nvGrpSpPr>
        <p:cNvPr id="1" name=""/>
        <p:cNvGrpSpPr/>
        <p:nvPr/>
      </p:nvGrpSpPr>
      <p:grpSpPr>
        <a:xfrm>
          <a:off x="0" y="0"/>
          <a:ext cx="0" cy="0"/>
          <a:chOff x="0" y="0"/>
          <a:chExt cx="0" cy="0"/>
        </a:xfrm>
      </p:grpSpPr>
      <p:sp>
        <p:nvSpPr>
          <p:cNvPr id="19" name="grey box">
            <a:extLst>
              <a:ext uri="{FF2B5EF4-FFF2-40B4-BE49-F238E27FC236}">
                <a16:creationId xmlns:a16="http://schemas.microsoft.com/office/drawing/2014/main" id="{A0108988-471C-AC44-89A7-198C88D416B1}"/>
              </a:ext>
            </a:extLst>
          </p:cNvPr>
          <p:cNvSpPr/>
          <p:nvPr userDrawn="1"/>
        </p:nvSpPr>
        <p:spPr>
          <a:xfrm>
            <a:off x="-979" y="0"/>
            <a:ext cx="6096000" cy="6858000"/>
          </a:xfrm>
          <a:prstGeom prst="rect">
            <a:avLst/>
          </a:prstGeom>
          <a:solidFill>
            <a:srgbClr val="2C9ED9">
              <a:alpha val="2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sz="1800" dirty="0">
              <a:latin typeface="Calibri"/>
            </a:endParaRPr>
          </a:p>
        </p:txBody>
      </p:sp>
      <p:grpSp>
        <p:nvGrpSpPr>
          <p:cNvPr id="10" name="Group 9">
            <a:extLst>
              <a:ext uri="{FF2B5EF4-FFF2-40B4-BE49-F238E27FC236}">
                <a16:creationId xmlns:a16="http://schemas.microsoft.com/office/drawing/2014/main" id="{FFFADB4B-37BB-0241-8746-C5816773B9B0}"/>
              </a:ext>
            </a:extLst>
          </p:cNvPr>
          <p:cNvGrpSpPr/>
          <p:nvPr userDrawn="1"/>
        </p:nvGrpSpPr>
        <p:grpSpPr>
          <a:xfrm>
            <a:off x="0" y="6240306"/>
            <a:ext cx="12192000" cy="632182"/>
            <a:chOff x="0" y="6225818"/>
            <a:chExt cx="9144000" cy="632182"/>
          </a:xfrm>
        </p:grpSpPr>
        <p:sp>
          <p:nvSpPr>
            <p:cNvPr id="11" name="Rectangle 10">
              <a:extLst>
                <a:ext uri="{FF2B5EF4-FFF2-40B4-BE49-F238E27FC236}">
                  <a16:creationId xmlns:a16="http://schemas.microsoft.com/office/drawing/2014/main" id="{386A22AF-67D5-F543-A159-755B8EF4003D}"/>
                </a:ext>
              </a:extLst>
            </p:cNvPr>
            <p:cNvSpPr/>
            <p:nvPr userDrawn="1"/>
          </p:nvSpPr>
          <p:spPr>
            <a:xfrm>
              <a:off x="0" y="6225818"/>
              <a:ext cx="9144000" cy="130601"/>
            </a:xfrm>
            <a:prstGeom prst="rect">
              <a:avLst/>
            </a:prstGeom>
            <a:solidFill>
              <a:srgbClr val="B9BBBE"/>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solidFill>
                  <a:schemeClr val="tx2"/>
                </a:solidFill>
              </a:endParaRPr>
            </a:p>
          </p:txBody>
        </p:sp>
        <p:sp>
          <p:nvSpPr>
            <p:cNvPr id="12" name="Rectangle 11">
              <a:extLst>
                <a:ext uri="{FF2B5EF4-FFF2-40B4-BE49-F238E27FC236}">
                  <a16:creationId xmlns:a16="http://schemas.microsoft.com/office/drawing/2014/main" id="{6158D77B-D1A8-0C40-85E3-DA8A6FA37D09}"/>
                </a:ext>
              </a:extLst>
            </p:cNvPr>
            <p:cNvSpPr/>
            <p:nvPr userDrawn="1"/>
          </p:nvSpPr>
          <p:spPr>
            <a:xfrm>
              <a:off x="0" y="6275394"/>
              <a:ext cx="9144000" cy="582606"/>
            </a:xfrm>
            <a:prstGeom prst="rect">
              <a:avLst/>
            </a:prstGeom>
            <a:solidFill>
              <a:srgbClr val="2C9ED9"/>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solidFill>
                  <a:schemeClr val="tx2"/>
                </a:solidFill>
              </a:endParaRPr>
            </a:p>
          </p:txBody>
        </p:sp>
      </p:grpSp>
      <p:sp>
        <p:nvSpPr>
          <p:cNvPr id="52" name="Text Placeholder 9"/>
          <p:cNvSpPr>
            <a:spLocks noGrp="1"/>
          </p:cNvSpPr>
          <p:nvPr userDrawn="1">
            <p:ph type="body" sz="quarter" idx="13"/>
          </p:nvPr>
        </p:nvSpPr>
        <p:spPr>
          <a:xfrm>
            <a:off x="436255" y="965535"/>
            <a:ext cx="5257800" cy="5111608"/>
          </a:xfrm>
          <a:noFill/>
        </p:spPr>
        <p:txBody>
          <a:bodyPr/>
          <a:lstStyle>
            <a:lvl1pPr>
              <a:buClr>
                <a:schemeClr val="tx1"/>
              </a:buClr>
              <a:defRPr>
                <a:solidFill>
                  <a:schemeClr val="tx1"/>
                </a:solidFill>
              </a:defRPr>
            </a:lvl1pPr>
            <a:lvl2pPr>
              <a:buClr>
                <a:schemeClr val="tx1"/>
              </a:buClr>
              <a:defRPr>
                <a:solidFill>
                  <a:schemeClr val="tx1"/>
                </a:solidFill>
              </a:defRPr>
            </a:lvl2pPr>
            <a:lvl3pPr>
              <a:buClr>
                <a:schemeClr val="tx1"/>
              </a:buClr>
              <a:defRPr>
                <a:solidFill>
                  <a:schemeClr val="tx1"/>
                </a:solidFill>
              </a:defRPr>
            </a:lvl3pPr>
            <a:lvl4pPr>
              <a:buClr>
                <a:schemeClr val="tx1"/>
              </a:buClr>
              <a:defRPr>
                <a:solidFill>
                  <a:schemeClr val="tx1"/>
                </a:solidFill>
              </a:defRPr>
            </a:lvl4pPr>
            <a:lvl5pPr>
              <a:buClr>
                <a:schemeClr val="tx1"/>
              </a:buClr>
              <a:defRPr>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3" name="Content Placeholder 3"/>
          <p:cNvSpPr>
            <a:spLocks noGrp="1"/>
          </p:cNvSpPr>
          <p:nvPr userDrawn="1">
            <p:ph sz="half" idx="2" hasCustomPrompt="1"/>
          </p:nvPr>
        </p:nvSpPr>
        <p:spPr>
          <a:xfrm>
            <a:off x="6092952" y="1"/>
            <a:ext cx="6099048" cy="6077143"/>
          </a:xfrm>
          <a:noFill/>
        </p:spPr>
        <p:txBody>
          <a:bodyPr lIns="228600" tIns="228600" rIns="228600" bIns="228600"/>
          <a:lstStyle>
            <a:lvl1pPr marL="0" indent="0">
              <a:buNone/>
              <a:defRPr/>
            </a:lvl1pPr>
          </a:lstStyle>
          <a:p>
            <a:pPr lvl="0"/>
            <a:r>
              <a:rPr lang="en-US" dirty="0"/>
              <a:t>Click on an icon below to add a table, graph, SmartArt object, or picture.</a:t>
            </a:r>
          </a:p>
        </p:txBody>
      </p:sp>
      <p:sp>
        <p:nvSpPr>
          <p:cNvPr id="2" name="Slide Number Placeholder 1">
            <a:extLst>
              <a:ext uri="{FF2B5EF4-FFF2-40B4-BE49-F238E27FC236}">
                <a16:creationId xmlns:a16="http://schemas.microsoft.com/office/drawing/2014/main" id="{8506D32C-8B41-214B-9C51-5FF5A640C4D2}"/>
              </a:ext>
            </a:extLst>
          </p:cNvPr>
          <p:cNvSpPr>
            <a:spLocks noGrp="1"/>
          </p:cNvSpPr>
          <p:nvPr>
            <p:ph type="sldNum" sz="quarter" idx="14"/>
          </p:nvPr>
        </p:nvSpPr>
        <p:spPr/>
        <p:txBody>
          <a:bodyPr/>
          <a:lstStyle/>
          <a:p>
            <a:fld id="{58AE716E-68DD-2249-A7FA-8AEF0B14DF81}" type="slidenum">
              <a:rPr lang="en-US" smtClean="0"/>
              <a:pPr/>
              <a:t>‹#›</a:t>
            </a:fld>
            <a:endParaRPr lang="en-US" dirty="0"/>
          </a:p>
        </p:txBody>
      </p:sp>
      <p:sp>
        <p:nvSpPr>
          <p:cNvPr id="15" name="Rectangle 14">
            <a:extLst>
              <a:ext uri="{FF2B5EF4-FFF2-40B4-BE49-F238E27FC236}">
                <a16:creationId xmlns:a16="http://schemas.microsoft.com/office/drawing/2014/main" id="{C6A3EB17-D923-E940-979E-0234E147BEB1}"/>
              </a:ext>
            </a:extLst>
          </p:cNvPr>
          <p:cNvSpPr/>
          <p:nvPr userDrawn="1"/>
        </p:nvSpPr>
        <p:spPr>
          <a:xfrm>
            <a:off x="0" y="6240306"/>
            <a:ext cx="6096000" cy="457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solidFill>
                <a:schemeClr val="tx2"/>
              </a:solidFill>
            </a:endParaRPr>
          </a:p>
        </p:txBody>
      </p:sp>
      <p:sp>
        <p:nvSpPr>
          <p:cNvPr id="4" name="Title 3">
            <a:extLst>
              <a:ext uri="{FF2B5EF4-FFF2-40B4-BE49-F238E27FC236}">
                <a16:creationId xmlns:a16="http://schemas.microsoft.com/office/drawing/2014/main" id="{893F56CF-BA22-AD41-BE10-25F388A6A393}"/>
              </a:ext>
            </a:extLst>
          </p:cNvPr>
          <p:cNvSpPr>
            <a:spLocks noGrp="1"/>
          </p:cNvSpPr>
          <p:nvPr>
            <p:ph type="title" hasCustomPrompt="1"/>
          </p:nvPr>
        </p:nvSpPr>
        <p:spPr>
          <a:xfrm>
            <a:off x="426231" y="35780"/>
            <a:ext cx="5257800" cy="518012"/>
          </a:xfrm>
        </p:spPr>
        <p:txBody>
          <a:bodyPr/>
          <a:lstStyle>
            <a:lvl1pPr>
              <a:defRPr>
                <a:solidFill>
                  <a:schemeClr val="tx1"/>
                </a:solidFill>
              </a:defRPr>
            </a:lvl1pPr>
          </a:lstStyle>
          <a:p>
            <a:r>
              <a:rPr lang="en-US" dirty="0"/>
              <a:t>Photo Right</a:t>
            </a:r>
          </a:p>
        </p:txBody>
      </p:sp>
      <p:pic>
        <p:nvPicPr>
          <p:cNvPr id="18" name="Picture 17" descr="A picture containing drawing&#10;&#10;Description automatically generated">
            <a:extLst>
              <a:ext uri="{FF2B5EF4-FFF2-40B4-BE49-F238E27FC236}">
                <a16:creationId xmlns:a16="http://schemas.microsoft.com/office/drawing/2014/main" id="{8C0B5C6E-8E1D-6047-BF30-5804530ADCE7}"/>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57199" y="6428953"/>
            <a:ext cx="382005" cy="300453"/>
          </a:xfrm>
          <a:prstGeom prst="rect">
            <a:avLst/>
          </a:prstGeom>
        </p:spPr>
      </p:pic>
    </p:spTree>
    <p:extLst>
      <p:ext uri="{BB962C8B-B14F-4D97-AF65-F5344CB8AC3E}">
        <p14:creationId xmlns:p14="http://schemas.microsoft.com/office/powerpoint/2010/main" val="116730080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Photo Left">
    <p:spTree>
      <p:nvGrpSpPr>
        <p:cNvPr id="1" name=""/>
        <p:cNvGrpSpPr/>
        <p:nvPr/>
      </p:nvGrpSpPr>
      <p:grpSpPr>
        <a:xfrm>
          <a:off x="0" y="0"/>
          <a:ext cx="0" cy="0"/>
          <a:chOff x="0" y="0"/>
          <a:chExt cx="0" cy="0"/>
        </a:xfrm>
      </p:grpSpPr>
      <p:sp>
        <p:nvSpPr>
          <p:cNvPr id="21" name="grey box">
            <a:extLst>
              <a:ext uri="{FF2B5EF4-FFF2-40B4-BE49-F238E27FC236}">
                <a16:creationId xmlns:a16="http://schemas.microsoft.com/office/drawing/2014/main" id="{F9756E41-F116-3E49-9C17-49D68C7EA8F4}"/>
              </a:ext>
            </a:extLst>
          </p:cNvPr>
          <p:cNvSpPr/>
          <p:nvPr userDrawn="1"/>
        </p:nvSpPr>
        <p:spPr>
          <a:xfrm>
            <a:off x="6098069" y="0"/>
            <a:ext cx="6093931" cy="6858000"/>
          </a:xfrm>
          <a:prstGeom prst="rect">
            <a:avLst/>
          </a:prstGeom>
          <a:solidFill>
            <a:srgbClr val="2C9ED9">
              <a:alpha val="3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sz="1800" dirty="0">
              <a:latin typeface="Calibri"/>
            </a:endParaRPr>
          </a:p>
        </p:txBody>
      </p:sp>
      <p:grpSp>
        <p:nvGrpSpPr>
          <p:cNvPr id="11" name="Group 10">
            <a:extLst>
              <a:ext uri="{FF2B5EF4-FFF2-40B4-BE49-F238E27FC236}">
                <a16:creationId xmlns:a16="http://schemas.microsoft.com/office/drawing/2014/main" id="{32BC42CD-7906-6A4D-93C6-A9904E69CA44}"/>
              </a:ext>
            </a:extLst>
          </p:cNvPr>
          <p:cNvGrpSpPr/>
          <p:nvPr userDrawn="1"/>
        </p:nvGrpSpPr>
        <p:grpSpPr>
          <a:xfrm>
            <a:off x="0" y="6242016"/>
            <a:ext cx="12192000" cy="637498"/>
            <a:chOff x="0" y="6220502"/>
            <a:chExt cx="9144000" cy="637498"/>
          </a:xfrm>
        </p:grpSpPr>
        <p:sp>
          <p:nvSpPr>
            <p:cNvPr id="13" name="Rectangle 12">
              <a:extLst>
                <a:ext uri="{FF2B5EF4-FFF2-40B4-BE49-F238E27FC236}">
                  <a16:creationId xmlns:a16="http://schemas.microsoft.com/office/drawing/2014/main" id="{831BBD1C-42DD-2B4D-8247-369BFA6F68FB}"/>
                </a:ext>
              </a:extLst>
            </p:cNvPr>
            <p:cNvSpPr/>
            <p:nvPr userDrawn="1"/>
          </p:nvSpPr>
          <p:spPr>
            <a:xfrm>
              <a:off x="0" y="6220502"/>
              <a:ext cx="9144000" cy="130601"/>
            </a:xfrm>
            <a:prstGeom prst="rect">
              <a:avLst/>
            </a:prstGeom>
            <a:solidFill>
              <a:srgbClr val="B9BBBE"/>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solidFill>
                  <a:schemeClr val="tx2"/>
                </a:solidFill>
              </a:endParaRPr>
            </a:p>
          </p:txBody>
        </p:sp>
        <p:sp>
          <p:nvSpPr>
            <p:cNvPr id="14" name="Rectangle 13">
              <a:extLst>
                <a:ext uri="{FF2B5EF4-FFF2-40B4-BE49-F238E27FC236}">
                  <a16:creationId xmlns:a16="http://schemas.microsoft.com/office/drawing/2014/main" id="{F97C8E63-2AE0-7941-9205-AA818AB610C7}"/>
                </a:ext>
              </a:extLst>
            </p:cNvPr>
            <p:cNvSpPr/>
            <p:nvPr userDrawn="1"/>
          </p:nvSpPr>
          <p:spPr>
            <a:xfrm>
              <a:off x="0" y="6275394"/>
              <a:ext cx="9144000" cy="582606"/>
            </a:xfrm>
            <a:prstGeom prst="rect">
              <a:avLst/>
            </a:prstGeom>
            <a:solidFill>
              <a:srgbClr val="2C9ED9"/>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solidFill>
                  <a:schemeClr val="tx2"/>
                </a:solidFill>
              </a:endParaRPr>
            </a:p>
          </p:txBody>
        </p:sp>
      </p:grpSp>
      <p:sp>
        <p:nvSpPr>
          <p:cNvPr id="4" name="Content Placeholder 3"/>
          <p:cNvSpPr>
            <a:spLocks noGrp="1"/>
          </p:cNvSpPr>
          <p:nvPr userDrawn="1">
            <p:ph sz="half" idx="2" hasCustomPrompt="1"/>
          </p:nvPr>
        </p:nvSpPr>
        <p:spPr>
          <a:xfrm>
            <a:off x="0" y="0"/>
            <a:ext cx="6099048" cy="6242016"/>
          </a:xfrm>
          <a:noFill/>
        </p:spPr>
        <p:txBody>
          <a:bodyPr lIns="228600" tIns="228600" rIns="228600" bIns="228600"/>
          <a:lstStyle>
            <a:lvl1pPr marL="0" indent="0">
              <a:buNone/>
              <a:defRPr/>
            </a:lvl1pPr>
          </a:lstStyle>
          <a:p>
            <a:pPr lvl="0"/>
            <a:r>
              <a:rPr lang="en-US" dirty="0"/>
              <a:t>Click on an icon below to add a table, graph, SmartArt object, or picture.</a:t>
            </a:r>
          </a:p>
        </p:txBody>
      </p:sp>
      <p:sp>
        <p:nvSpPr>
          <p:cNvPr id="3" name="Slide Number Placeholder 2">
            <a:extLst>
              <a:ext uri="{FF2B5EF4-FFF2-40B4-BE49-F238E27FC236}">
                <a16:creationId xmlns:a16="http://schemas.microsoft.com/office/drawing/2014/main" id="{00224664-29C8-434F-915D-833F29D79ADB}"/>
              </a:ext>
            </a:extLst>
          </p:cNvPr>
          <p:cNvSpPr>
            <a:spLocks noGrp="1"/>
          </p:cNvSpPr>
          <p:nvPr>
            <p:ph type="sldNum" sz="quarter" idx="14"/>
          </p:nvPr>
        </p:nvSpPr>
        <p:spPr/>
        <p:txBody>
          <a:bodyPr/>
          <a:lstStyle/>
          <a:p>
            <a:fld id="{58AE716E-68DD-2249-A7FA-8AEF0B14DF81}" type="slidenum">
              <a:rPr lang="en-US" smtClean="0"/>
              <a:pPr/>
              <a:t>‹#›</a:t>
            </a:fld>
            <a:endParaRPr lang="en-US" dirty="0"/>
          </a:p>
        </p:txBody>
      </p:sp>
      <p:sp>
        <p:nvSpPr>
          <p:cNvPr id="12" name="Rectangle 11">
            <a:extLst>
              <a:ext uri="{FF2B5EF4-FFF2-40B4-BE49-F238E27FC236}">
                <a16:creationId xmlns:a16="http://schemas.microsoft.com/office/drawing/2014/main" id="{0DA4C9DB-0D9F-9448-A75A-0A0DE6C215D5}"/>
              </a:ext>
            </a:extLst>
          </p:cNvPr>
          <p:cNvSpPr/>
          <p:nvPr userDrawn="1"/>
        </p:nvSpPr>
        <p:spPr>
          <a:xfrm>
            <a:off x="6096000" y="6218925"/>
            <a:ext cx="6096000" cy="457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solidFill>
                <a:schemeClr val="tx2"/>
              </a:solidFill>
            </a:endParaRPr>
          </a:p>
        </p:txBody>
      </p:sp>
      <p:sp>
        <p:nvSpPr>
          <p:cNvPr id="16" name="Text Placeholder 9">
            <a:extLst>
              <a:ext uri="{FF2B5EF4-FFF2-40B4-BE49-F238E27FC236}">
                <a16:creationId xmlns:a16="http://schemas.microsoft.com/office/drawing/2014/main" id="{759D2715-D0F6-BD45-BA81-372108EF4936}"/>
              </a:ext>
            </a:extLst>
          </p:cNvPr>
          <p:cNvSpPr>
            <a:spLocks noGrp="1"/>
          </p:cNvSpPr>
          <p:nvPr>
            <p:ph type="body" sz="quarter" idx="15"/>
          </p:nvPr>
        </p:nvSpPr>
        <p:spPr>
          <a:xfrm>
            <a:off x="6521636" y="969275"/>
            <a:ext cx="5257800" cy="5107869"/>
          </a:xfrm>
          <a:noFill/>
        </p:spPr>
        <p:txBody>
          <a:bodyPr/>
          <a:lstStyle>
            <a:lvl1pPr>
              <a:buClr>
                <a:schemeClr val="tx1"/>
              </a:buClr>
              <a:defRPr>
                <a:solidFill>
                  <a:schemeClr val="tx1"/>
                </a:solidFill>
              </a:defRPr>
            </a:lvl1pPr>
            <a:lvl2pPr>
              <a:buClr>
                <a:schemeClr val="tx1"/>
              </a:buClr>
              <a:defRPr>
                <a:solidFill>
                  <a:schemeClr val="tx1"/>
                </a:solidFill>
              </a:defRPr>
            </a:lvl2pPr>
            <a:lvl3pPr>
              <a:buClr>
                <a:schemeClr val="tx1"/>
              </a:buClr>
              <a:defRPr>
                <a:solidFill>
                  <a:schemeClr val="tx1"/>
                </a:solidFill>
              </a:defRPr>
            </a:lvl3pPr>
            <a:lvl4pPr>
              <a:buClr>
                <a:schemeClr val="tx1"/>
              </a:buClr>
              <a:defRPr>
                <a:solidFill>
                  <a:schemeClr val="tx1"/>
                </a:solidFill>
              </a:defRPr>
            </a:lvl4pPr>
            <a:lvl5pPr>
              <a:buClr>
                <a:schemeClr val="tx1"/>
              </a:buClr>
              <a:defRPr>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Title 5">
            <a:extLst>
              <a:ext uri="{FF2B5EF4-FFF2-40B4-BE49-F238E27FC236}">
                <a16:creationId xmlns:a16="http://schemas.microsoft.com/office/drawing/2014/main" id="{033D62F8-7754-154B-8C7D-DF2AB0082BB4}"/>
              </a:ext>
            </a:extLst>
          </p:cNvPr>
          <p:cNvSpPr>
            <a:spLocks noGrp="1"/>
          </p:cNvSpPr>
          <p:nvPr>
            <p:ph type="title" hasCustomPrompt="1"/>
          </p:nvPr>
        </p:nvSpPr>
        <p:spPr>
          <a:xfrm>
            <a:off x="6513087" y="35780"/>
            <a:ext cx="5249251" cy="518012"/>
          </a:xfrm>
        </p:spPr>
        <p:txBody>
          <a:bodyPr/>
          <a:lstStyle>
            <a:lvl1pPr>
              <a:defRPr>
                <a:solidFill>
                  <a:schemeClr val="tx1"/>
                </a:solidFill>
              </a:defRPr>
            </a:lvl1pPr>
          </a:lstStyle>
          <a:p>
            <a:r>
              <a:rPr lang="en-US" dirty="0"/>
              <a:t>Photo Left</a:t>
            </a:r>
          </a:p>
        </p:txBody>
      </p:sp>
      <p:pic>
        <p:nvPicPr>
          <p:cNvPr id="24" name="Picture 23" descr="A picture containing drawing&#10;&#10;Description automatically generated">
            <a:extLst>
              <a:ext uri="{FF2B5EF4-FFF2-40B4-BE49-F238E27FC236}">
                <a16:creationId xmlns:a16="http://schemas.microsoft.com/office/drawing/2014/main" id="{5FC37F2C-A87F-B746-9223-2C1EC3A34A8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57199" y="6428953"/>
            <a:ext cx="382005" cy="300453"/>
          </a:xfrm>
          <a:prstGeom prst="rect">
            <a:avLst/>
          </a:prstGeom>
        </p:spPr>
      </p:pic>
    </p:spTree>
    <p:extLst>
      <p:ext uri="{BB962C8B-B14F-4D97-AF65-F5344CB8AC3E}">
        <p14:creationId xmlns:p14="http://schemas.microsoft.com/office/powerpoint/2010/main" val="365991834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Full-bleed photo">
    <p:spTree>
      <p:nvGrpSpPr>
        <p:cNvPr id="1" name=""/>
        <p:cNvGrpSpPr/>
        <p:nvPr/>
      </p:nvGrpSpPr>
      <p:grpSpPr>
        <a:xfrm>
          <a:off x="0" y="0"/>
          <a:ext cx="0" cy="0"/>
          <a:chOff x="0" y="0"/>
          <a:chExt cx="0" cy="0"/>
        </a:xfrm>
      </p:grpSpPr>
      <p:sp>
        <p:nvSpPr>
          <p:cNvPr id="3" name="Picture Placeholder 2"/>
          <p:cNvSpPr>
            <a:spLocks noGrp="1"/>
          </p:cNvSpPr>
          <p:nvPr>
            <p:ph type="pic" sz="quarter" idx="10" hasCustomPrompt="1"/>
          </p:nvPr>
        </p:nvSpPr>
        <p:spPr>
          <a:xfrm>
            <a:off x="0" y="0"/>
            <a:ext cx="12192000" cy="6858000"/>
          </a:xfrm>
        </p:spPr>
        <p:txBody>
          <a:bodyPr/>
          <a:lstStyle>
            <a:lvl1pPr marL="0" indent="0">
              <a:buNone/>
              <a:defRPr/>
            </a:lvl1pPr>
          </a:lstStyle>
          <a:p>
            <a:r>
              <a:rPr lang="en-US" dirty="0"/>
              <a:t>Full-Bleed Photo layout. Click on the icon at the center of the slide to add a picture.</a:t>
            </a:r>
          </a:p>
        </p:txBody>
      </p:sp>
      <p:sp>
        <p:nvSpPr>
          <p:cNvPr id="2" name="Title 1"/>
          <p:cNvSpPr>
            <a:spLocks noGrp="1"/>
          </p:cNvSpPr>
          <p:nvPr>
            <p:ph type="title" hasCustomPrompt="1"/>
          </p:nvPr>
        </p:nvSpPr>
        <p:spPr>
          <a:xfrm>
            <a:off x="0" y="-1208580"/>
            <a:ext cx="11338560" cy="1107996"/>
          </a:xfrm>
          <a:prstGeom prst="rect">
            <a:avLst/>
          </a:prstGeom>
        </p:spPr>
        <p:txBody>
          <a:bodyPr>
            <a:spAutoFit/>
          </a:bodyPr>
          <a:lstStyle>
            <a:lvl1pPr>
              <a:defRPr kumimoji="0" lang="en-US" sz="2400" b="0" i="0" u="none" strike="noStrike" kern="1200" cap="none" spc="0" normalizeH="0" baseline="0" noProof="0" smtClean="0">
                <a:ln>
                  <a:noFill/>
                </a:ln>
                <a:solidFill>
                  <a:srgbClr val="595959"/>
                </a:solidFill>
                <a:effectLst/>
                <a:uLnTx/>
                <a:uFillTx/>
                <a:cs typeface="Calibri"/>
              </a:defRPr>
            </a:lvl1pPr>
          </a:lstStyle>
          <a:p>
            <a:r>
              <a:rPr kumimoji="0" lang="en-US" sz="2400" b="0" i="0" u="none" strike="noStrike" kern="1200" cap="none" spc="0" normalizeH="0" baseline="0" noProof="0" dirty="0">
                <a:ln>
                  <a:noFill/>
                </a:ln>
                <a:solidFill>
                  <a:srgbClr val="595959"/>
                </a:solidFill>
                <a:effectLst/>
                <a:uLnTx/>
                <a:uFillTx/>
                <a:latin typeface="+mj-lt"/>
                <a:cs typeface="Calibri"/>
              </a:rPr>
              <a:t>Slide Title Placeholder. </a:t>
            </a:r>
            <a:br>
              <a:rPr kumimoji="0" lang="en-US" sz="2400" b="0" i="0" u="none" strike="noStrike" kern="1200" cap="none" spc="0" normalizeH="0" baseline="0" noProof="0" dirty="0">
                <a:ln>
                  <a:noFill/>
                </a:ln>
                <a:solidFill>
                  <a:srgbClr val="595959"/>
                </a:solidFill>
                <a:effectLst/>
                <a:uLnTx/>
                <a:uFillTx/>
                <a:latin typeface="+mj-lt"/>
                <a:cs typeface="Calibri"/>
              </a:rPr>
            </a:br>
            <a:r>
              <a:rPr kumimoji="0" lang="en-US" sz="2400" b="0" i="0" u="none" strike="noStrike" kern="1200" cap="none" spc="0" normalizeH="0" baseline="0" noProof="0" dirty="0">
                <a:ln>
                  <a:noFill/>
                </a:ln>
                <a:solidFill>
                  <a:srgbClr val="595959"/>
                </a:solidFill>
                <a:effectLst/>
                <a:uLnTx/>
                <a:uFillTx/>
                <a:latin typeface="+mj-lt"/>
                <a:cs typeface="Calibri"/>
              </a:rPr>
              <a:t>This slide title will not appear in slide presentations. It fulfills the Section 508 requirement that every slide has a unique slide title.</a:t>
            </a:r>
            <a:endParaRPr lang="en-US" dirty="0"/>
          </a:p>
        </p:txBody>
      </p:sp>
    </p:spTree>
    <p:extLst>
      <p:ext uri="{BB962C8B-B14F-4D97-AF65-F5344CB8AC3E}">
        <p14:creationId xmlns:p14="http://schemas.microsoft.com/office/powerpoint/2010/main" val="243296884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References">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B656E5A0-0247-1E47-BEE1-6D5715DD596F}"/>
              </a:ext>
            </a:extLst>
          </p:cNvPr>
          <p:cNvSpPr>
            <a:spLocks noGrp="1"/>
          </p:cNvSpPr>
          <p:nvPr>
            <p:ph type="sldNum" sz="quarter" idx="14"/>
          </p:nvPr>
        </p:nvSpPr>
        <p:spPr/>
        <p:txBody>
          <a:bodyPr/>
          <a:lstStyle/>
          <a:p>
            <a:fld id="{58AE716E-68DD-2249-A7FA-8AEF0B14DF81}" type="slidenum">
              <a:rPr lang="en-US" smtClean="0"/>
              <a:pPr/>
              <a:t>‹#›</a:t>
            </a:fld>
            <a:endParaRPr lang="en-US" dirty="0"/>
          </a:p>
        </p:txBody>
      </p:sp>
      <p:sp>
        <p:nvSpPr>
          <p:cNvPr id="5" name="Title 4">
            <a:extLst>
              <a:ext uri="{FF2B5EF4-FFF2-40B4-BE49-F238E27FC236}">
                <a16:creationId xmlns:a16="http://schemas.microsoft.com/office/drawing/2014/main" id="{045BA458-90C4-F74B-AE2A-4AF25227E417}"/>
              </a:ext>
            </a:extLst>
          </p:cNvPr>
          <p:cNvSpPr>
            <a:spLocks noGrp="1"/>
          </p:cNvSpPr>
          <p:nvPr>
            <p:ph type="title" hasCustomPrompt="1"/>
          </p:nvPr>
        </p:nvSpPr>
        <p:spPr>
          <a:xfrm>
            <a:off x="426230" y="65597"/>
            <a:ext cx="11369529" cy="518012"/>
          </a:xfrm>
        </p:spPr>
        <p:txBody>
          <a:bodyPr/>
          <a:lstStyle/>
          <a:p>
            <a:r>
              <a:rPr lang="en-US" dirty="0"/>
              <a:t>References</a:t>
            </a:r>
          </a:p>
        </p:txBody>
      </p:sp>
      <p:sp>
        <p:nvSpPr>
          <p:cNvPr id="13" name="Content">
            <a:extLst>
              <a:ext uri="{FF2B5EF4-FFF2-40B4-BE49-F238E27FC236}">
                <a16:creationId xmlns:a16="http://schemas.microsoft.com/office/drawing/2014/main" id="{EECC0F94-EA13-EC4B-8223-4326E5F5AC8C}"/>
              </a:ext>
            </a:extLst>
          </p:cNvPr>
          <p:cNvSpPr>
            <a:spLocks noGrp="1"/>
          </p:cNvSpPr>
          <p:nvPr>
            <p:ph type="body" sz="quarter" idx="13" hasCustomPrompt="1"/>
          </p:nvPr>
        </p:nvSpPr>
        <p:spPr>
          <a:xfrm>
            <a:off x="457200" y="1143001"/>
            <a:ext cx="11338560" cy="4581939"/>
          </a:xfrm>
        </p:spPr>
        <p:txBody>
          <a:bodyPr>
            <a:noAutofit/>
          </a:bodyPr>
          <a:lstStyle>
            <a:lvl1pPr marL="457200" indent="-457200">
              <a:lnSpc>
                <a:spcPct val="100000"/>
              </a:lnSpc>
              <a:spcBef>
                <a:spcPts val="1800"/>
              </a:spcBef>
              <a:buNone/>
              <a:defRPr sz="1800" i="0" baseline="0">
                <a:solidFill>
                  <a:schemeClr val="tx1"/>
                </a:solidFill>
              </a:defRPr>
            </a:lvl1pPr>
            <a:lvl2pPr>
              <a:defRPr sz="1800"/>
            </a:lvl2pPr>
            <a:lvl3pPr>
              <a:defRPr sz="1800"/>
            </a:lvl3pPr>
            <a:lvl4pPr>
              <a:defRPr sz="1800"/>
            </a:lvl4pPr>
            <a:lvl5pPr>
              <a:defRPr sz="1800"/>
            </a:lvl5pPr>
          </a:lstStyle>
          <a:p>
            <a:pPr marL="457200"/>
            <a:r>
              <a:rPr lang="en-US" dirty="0"/>
              <a:t>References are 18 point with a 0.5” hanging indent and follow APA 6th Edition guidelines.</a:t>
            </a:r>
          </a:p>
          <a:p>
            <a:pPr marL="457200"/>
            <a:r>
              <a:rPr lang="en-US" dirty="0" err="1"/>
              <a:t>Hanushek</a:t>
            </a:r>
            <a:r>
              <a:rPr lang="en-US" dirty="0"/>
              <a:t>, E. A., &amp; Haycock, K. (2010). An effective teacher in every classroom: A lofty goal, but how to do it? </a:t>
            </a:r>
            <a:r>
              <a:rPr lang="en-US" i="1" dirty="0"/>
              <a:t>Education Next, 10</a:t>
            </a:r>
            <a:r>
              <a:rPr lang="en-US" dirty="0"/>
              <a:t>(3), 47–52.</a:t>
            </a:r>
          </a:p>
          <a:p>
            <a:pPr marL="457200"/>
            <a:r>
              <a:rPr lang="en-US" dirty="0" err="1"/>
              <a:t>Hanushek</a:t>
            </a:r>
            <a:r>
              <a:rPr lang="en-US" dirty="0"/>
              <a:t>, E. A., &amp; </a:t>
            </a:r>
            <a:r>
              <a:rPr lang="en-US" dirty="0" err="1"/>
              <a:t>Rivkin</a:t>
            </a:r>
            <a:r>
              <a:rPr lang="en-US" dirty="0"/>
              <a:t>, S. G. (2010). Generalizations about using value-added measures of teacher quality. </a:t>
            </a:r>
            <a:r>
              <a:rPr lang="en-US" i="1" dirty="0"/>
              <a:t>American Economic Review, 100</a:t>
            </a:r>
            <a:r>
              <a:rPr lang="en-US" dirty="0"/>
              <a:t>(2), 267–271.</a:t>
            </a:r>
          </a:p>
          <a:p>
            <a:pPr marL="457200"/>
            <a:r>
              <a:rPr lang="en-US" dirty="0"/>
              <a:t>Kane, T. J., &amp; </a:t>
            </a:r>
            <a:r>
              <a:rPr lang="en-US" dirty="0" err="1"/>
              <a:t>Staiger</a:t>
            </a:r>
            <a:r>
              <a:rPr lang="en-US" dirty="0"/>
              <a:t>, D. O. (2008). </a:t>
            </a:r>
            <a:r>
              <a:rPr lang="en-US" i="1" dirty="0"/>
              <a:t>Estimating teacher impacts on student achievement: An experimental evaluation </a:t>
            </a:r>
            <a:r>
              <a:rPr lang="en-US" dirty="0"/>
              <a:t>(NBER Working Paper No. 14607). Cambridge, MA: National Bureau of Economic Research.</a:t>
            </a:r>
          </a:p>
          <a:p>
            <a:pPr marL="457200"/>
            <a:r>
              <a:rPr lang="en-US" dirty="0"/>
              <a:t>Rothstein, J. (2010). Teacher quality in educational production: Tracking, decay, and student achievement. </a:t>
            </a:r>
            <a:r>
              <a:rPr lang="en-US" i="1" dirty="0"/>
              <a:t>Quarterly Journal of Economics, 125</a:t>
            </a:r>
            <a:r>
              <a:rPr lang="en-US" dirty="0"/>
              <a:t>(1), 175–214.</a:t>
            </a:r>
          </a:p>
        </p:txBody>
      </p:sp>
    </p:spTree>
    <p:extLst>
      <p:ext uri="{BB962C8B-B14F-4D97-AF65-F5344CB8AC3E}">
        <p14:creationId xmlns:p14="http://schemas.microsoft.com/office/powerpoint/2010/main" val="341602378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Meet the Presenters">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9C801853-5F98-A64F-94B9-5FC1DA6C5768}"/>
              </a:ext>
            </a:extLst>
          </p:cNvPr>
          <p:cNvSpPr>
            <a:spLocks noGrp="1"/>
          </p:cNvSpPr>
          <p:nvPr>
            <p:ph type="sldNum" sz="quarter" idx="33"/>
          </p:nvPr>
        </p:nvSpPr>
        <p:spPr/>
        <p:txBody>
          <a:bodyPr/>
          <a:lstStyle/>
          <a:p>
            <a:fld id="{58AE716E-68DD-2249-A7FA-8AEF0B14DF81}" type="slidenum">
              <a:rPr lang="en-US" smtClean="0"/>
              <a:pPr/>
              <a:t>‹#›</a:t>
            </a:fld>
            <a:endParaRPr lang="en-US" dirty="0"/>
          </a:p>
        </p:txBody>
      </p:sp>
      <p:sp>
        <p:nvSpPr>
          <p:cNvPr id="18" name="Title 17">
            <a:extLst>
              <a:ext uri="{FF2B5EF4-FFF2-40B4-BE49-F238E27FC236}">
                <a16:creationId xmlns:a16="http://schemas.microsoft.com/office/drawing/2014/main" id="{EBB20CCD-36EB-5947-A8B4-F9D8003CD118}"/>
              </a:ext>
            </a:extLst>
          </p:cNvPr>
          <p:cNvSpPr>
            <a:spLocks noGrp="1"/>
          </p:cNvSpPr>
          <p:nvPr>
            <p:ph type="title" hasCustomPrompt="1"/>
          </p:nvPr>
        </p:nvSpPr>
        <p:spPr>
          <a:xfrm>
            <a:off x="426230" y="65597"/>
            <a:ext cx="11369529" cy="518012"/>
          </a:xfrm>
        </p:spPr>
        <p:txBody>
          <a:bodyPr/>
          <a:lstStyle/>
          <a:p>
            <a:r>
              <a:rPr lang="en-US" dirty="0"/>
              <a:t>Meet the Presenters Layout</a:t>
            </a:r>
          </a:p>
        </p:txBody>
      </p:sp>
      <p:sp>
        <p:nvSpPr>
          <p:cNvPr id="19" name="Picture Placeholder 1">
            <a:extLst>
              <a:ext uri="{FF2B5EF4-FFF2-40B4-BE49-F238E27FC236}">
                <a16:creationId xmlns:a16="http://schemas.microsoft.com/office/drawing/2014/main" id="{59F27B0B-19D0-ED42-A1C8-8D707A8FAAE7}"/>
              </a:ext>
            </a:extLst>
          </p:cNvPr>
          <p:cNvSpPr>
            <a:spLocks noGrp="1"/>
          </p:cNvSpPr>
          <p:nvPr>
            <p:ph type="pic" sz="quarter" idx="15" hasCustomPrompt="1"/>
          </p:nvPr>
        </p:nvSpPr>
        <p:spPr>
          <a:xfrm>
            <a:off x="457200" y="1325880"/>
            <a:ext cx="1828800" cy="1828800"/>
          </a:xfrm>
          <a:prstGeom prst="ellipse">
            <a:avLst/>
          </a:prstGeom>
        </p:spPr>
        <p:txBody>
          <a:bodyPr rtlCol="0" anchor="t" anchorCtr="0">
            <a:normAutofit/>
          </a:bodyPr>
          <a:lstStyle>
            <a:lvl1pPr marL="0" indent="0" algn="ctr">
              <a:lnSpc>
                <a:spcPct val="100000"/>
              </a:lnSpc>
              <a:spcBef>
                <a:spcPts val="0"/>
              </a:spcBef>
              <a:buNone/>
              <a:defRPr sz="1000" baseline="0">
                <a:solidFill>
                  <a:schemeClr val="tx1"/>
                </a:solidFill>
              </a:defRPr>
            </a:lvl1pPr>
          </a:lstStyle>
          <a:p>
            <a:pPr lvl="0"/>
            <a:r>
              <a:rPr lang="en-US" noProof="0" dirty="0"/>
              <a:t>Crop images to approximately 2” x 2” </a:t>
            </a:r>
            <a:br>
              <a:rPr lang="en-US" noProof="0" dirty="0"/>
            </a:br>
            <a:r>
              <a:rPr lang="en-US" noProof="0" dirty="0"/>
              <a:t>before inserting.</a:t>
            </a:r>
          </a:p>
          <a:p>
            <a:pPr lvl="0"/>
            <a:endParaRPr lang="en-US" noProof="0" dirty="0"/>
          </a:p>
          <a:p>
            <a:pPr lvl="0"/>
            <a:endParaRPr lang="en-US" noProof="0" dirty="0"/>
          </a:p>
          <a:p>
            <a:pPr lvl="0"/>
            <a:r>
              <a:rPr lang="en-US" noProof="0" dirty="0"/>
              <a:t>Photos with 150 dpi or higher resolution are recommended.</a:t>
            </a:r>
          </a:p>
        </p:txBody>
      </p:sp>
      <p:sp>
        <p:nvSpPr>
          <p:cNvPr id="20" name="Name 1">
            <a:extLst>
              <a:ext uri="{FF2B5EF4-FFF2-40B4-BE49-F238E27FC236}">
                <a16:creationId xmlns:a16="http://schemas.microsoft.com/office/drawing/2014/main" id="{FB8185D5-85F8-B141-8CD8-7F3E19F97A19}"/>
              </a:ext>
            </a:extLst>
          </p:cNvPr>
          <p:cNvSpPr>
            <a:spLocks noGrp="1"/>
          </p:cNvSpPr>
          <p:nvPr>
            <p:ph type="body" sz="quarter" idx="19" hasCustomPrompt="1"/>
          </p:nvPr>
        </p:nvSpPr>
        <p:spPr>
          <a:xfrm>
            <a:off x="457200" y="3246120"/>
            <a:ext cx="1828800" cy="369887"/>
          </a:xfrm>
        </p:spPr>
        <p:txBody>
          <a:bodyPr>
            <a:normAutofit/>
          </a:bodyPr>
          <a:lstStyle>
            <a:lvl1pPr marL="0" indent="0" algn="ctr">
              <a:lnSpc>
                <a:spcPct val="100000"/>
              </a:lnSpc>
              <a:spcBef>
                <a:spcPts val="0"/>
              </a:spcBef>
              <a:buNone/>
              <a:defRPr sz="1400" b="1">
                <a:solidFill>
                  <a:schemeClr val="tx1"/>
                </a:solidFill>
              </a:defRPr>
            </a:lvl1pPr>
          </a:lstStyle>
          <a:p>
            <a:pPr lvl="0"/>
            <a:r>
              <a:rPr lang="en-US" dirty="0"/>
              <a:t>First Presenter</a:t>
            </a:r>
          </a:p>
        </p:txBody>
      </p:sp>
      <p:sp>
        <p:nvSpPr>
          <p:cNvPr id="21" name="Bio 1">
            <a:extLst>
              <a:ext uri="{FF2B5EF4-FFF2-40B4-BE49-F238E27FC236}">
                <a16:creationId xmlns:a16="http://schemas.microsoft.com/office/drawing/2014/main" id="{876F3BEF-6E09-C249-A002-DF6E1E49646C}"/>
              </a:ext>
            </a:extLst>
          </p:cNvPr>
          <p:cNvSpPr>
            <a:spLocks noGrp="1"/>
          </p:cNvSpPr>
          <p:nvPr>
            <p:ph type="body" sz="quarter" idx="23" hasCustomPrompt="1"/>
          </p:nvPr>
        </p:nvSpPr>
        <p:spPr>
          <a:xfrm>
            <a:off x="457200" y="3767328"/>
            <a:ext cx="1828800" cy="2148840"/>
          </a:xfrm>
        </p:spPr>
        <p:txBody>
          <a:bodyPr>
            <a:normAutofit/>
          </a:bodyPr>
          <a:lstStyle>
            <a:lvl1pPr marL="0" indent="0" algn="ctr">
              <a:lnSpc>
                <a:spcPct val="100000"/>
              </a:lnSpc>
              <a:spcBef>
                <a:spcPts val="0"/>
              </a:spcBef>
              <a:buNone/>
              <a:defRPr sz="1400" i="1">
                <a:solidFill>
                  <a:schemeClr val="tx1"/>
                </a:solidFill>
              </a:defRPr>
            </a:lvl1pPr>
          </a:lstStyle>
          <a:p>
            <a:pPr lvl="0"/>
            <a:r>
              <a:rPr lang="en-US" dirty="0"/>
              <a:t>Organization</a:t>
            </a:r>
            <a:br>
              <a:rPr lang="en-US" dirty="0"/>
            </a:br>
            <a:r>
              <a:rPr lang="en-US" dirty="0"/>
              <a:t>Job Title</a:t>
            </a:r>
            <a:br>
              <a:rPr lang="en-US" dirty="0"/>
            </a:br>
            <a:r>
              <a:rPr lang="en-US" dirty="0"/>
              <a:t>Phone Number</a:t>
            </a:r>
            <a:br>
              <a:rPr lang="en-US" dirty="0"/>
            </a:br>
            <a:r>
              <a:rPr lang="en-US" dirty="0"/>
              <a:t>Email Address</a:t>
            </a:r>
          </a:p>
        </p:txBody>
      </p:sp>
      <p:sp>
        <p:nvSpPr>
          <p:cNvPr id="22" name="Picture Placeholder 1">
            <a:extLst>
              <a:ext uri="{FF2B5EF4-FFF2-40B4-BE49-F238E27FC236}">
                <a16:creationId xmlns:a16="http://schemas.microsoft.com/office/drawing/2014/main" id="{F9D865F7-3E95-6B49-AC42-168166E3D8DB}"/>
              </a:ext>
            </a:extLst>
          </p:cNvPr>
          <p:cNvSpPr>
            <a:spLocks noGrp="1"/>
          </p:cNvSpPr>
          <p:nvPr>
            <p:ph type="pic" sz="quarter" idx="24" hasCustomPrompt="1"/>
          </p:nvPr>
        </p:nvSpPr>
        <p:spPr>
          <a:xfrm>
            <a:off x="2834640" y="1325880"/>
            <a:ext cx="1828800" cy="1828800"/>
          </a:xfrm>
          <a:prstGeom prst="ellipse">
            <a:avLst/>
          </a:prstGeom>
        </p:spPr>
        <p:txBody>
          <a:bodyPr rtlCol="0" anchor="t" anchorCtr="0">
            <a:normAutofit/>
          </a:bodyPr>
          <a:lstStyle>
            <a:lvl1pPr marL="0" indent="0" algn="ctr">
              <a:lnSpc>
                <a:spcPct val="100000"/>
              </a:lnSpc>
              <a:spcBef>
                <a:spcPts val="0"/>
              </a:spcBef>
              <a:buNone/>
              <a:defRPr sz="1000" baseline="0">
                <a:solidFill>
                  <a:schemeClr val="tx1"/>
                </a:solidFill>
              </a:defRPr>
            </a:lvl1pPr>
          </a:lstStyle>
          <a:p>
            <a:pPr lvl="0"/>
            <a:r>
              <a:rPr lang="en-US" noProof="0" dirty="0"/>
              <a:t>Crop images to approximately 2” x 2” </a:t>
            </a:r>
            <a:br>
              <a:rPr lang="en-US" noProof="0" dirty="0"/>
            </a:br>
            <a:r>
              <a:rPr lang="en-US" noProof="0" dirty="0"/>
              <a:t>before inserting.</a:t>
            </a:r>
          </a:p>
          <a:p>
            <a:pPr lvl="0"/>
            <a:endParaRPr lang="en-US" noProof="0" dirty="0"/>
          </a:p>
          <a:p>
            <a:pPr lvl="0"/>
            <a:endParaRPr lang="en-US" noProof="0" dirty="0"/>
          </a:p>
          <a:p>
            <a:pPr lvl="0"/>
            <a:r>
              <a:rPr lang="en-US" noProof="0" dirty="0"/>
              <a:t>Photos with 150 dpi or higher resolution are recommended.</a:t>
            </a:r>
          </a:p>
        </p:txBody>
      </p:sp>
      <p:sp>
        <p:nvSpPr>
          <p:cNvPr id="23" name="Name 1">
            <a:extLst>
              <a:ext uri="{FF2B5EF4-FFF2-40B4-BE49-F238E27FC236}">
                <a16:creationId xmlns:a16="http://schemas.microsoft.com/office/drawing/2014/main" id="{6A97F58F-0EC3-AA43-B5BD-B23C9CE540A2}"/>
              </a:ext>
            </a:extLst>
          </p:cNvPr>
          <p:cNvSpPr>
            <a:spLocks noGrp="1"/>
          </p:cNvSpPr>
          <p:nvPr>
            <p:ph type="body" sz="quarter" idx="25" hasCustomPrompt="1"/>
          </p:nvPr>
        </p:nvSpPr>
        <p:spPr>
          <a:xfrm>
            <a:off x="2834640" y="3246120"/>
            <a:ext cx="1828800" cy="369887"/>
          </a:xfrm>
        </p:spPr>
        <p:txBody>
          <a:bodyPr>
            <a:normAutofit/>
          </a:bodyPr>
          <a:lstStyle>
            <a:lvl1pPr marL="0" indent="0" algn="ctr">
              <a:lnSpc>
                <a:spcPct val="100000"/>
              </a:lnSpc>
              <a:spcBef>
                <a:spcPts val="0"/>
              </a:spcBef>
              <a:buNone/>
              <a:defRPr sz="1400" b="1">
                <a:solidFill>
                  <a:schemeClr val="tx1"/>
                </a:solidFill>
              </a:defRPr>
            </a:lvl1pPr>
          </a:lstStyle>
          <a:p>
            <a:pPr lvl="0"/>
            <a:r>
              <a:rPr lang="en-US" dirty="0"/>
              <a:t>Second Presenter</a:t>
            </a:r>
          </a:p>
        </p:txBody>
      </p:sp>
      <p:sp>
        <p:nvSpPr>
          <p:cNvPr id="24" name="Bio 1">
            <a:extLst>
              <a:ext uri="{FF2B5EF4-FFF2-40B4-BE49-F238E27FC236}">
                <a16:creationId xmlns:a16="http://schemas.microsoft.com/office/drawing/2014/main" id="{DEC511A4-493A-094C-832F-1ED3171561F8}"/>
              </a:ext>
            </a:extLst>
          </p:cNvPr>
          <p:cNvSpPr>
            <a:spLocks noGrp="1"/>
          </p:cNvSpPr>
          <p:nvPr>
            <p:ph type="body" sz="quarter" idx="26" hasCustomPrompt="1"/>
          </p:nvPr>
        </p:nvSpPr>
        <p:spPr>
          <a:xfrm>
            <a:off x="2834640" y="3767328"/>
            <a:ext cx="1828800" cy="2148840"/>
          </a:xfrm>
        </p:spPr>
        <p:txBody>
          <a:bodyPr>
            <a:normAutofit/>
          </a:bodyPr>
          <a:lstStyle>
            <a:lvl1pPr marL="0" indent="0" algn="ctr">
              <a:lnSpc>
                <a:spcPct val="100000"/>
              </a:lnSpc>
              <a:spcBef>
                <a:spcPts val="0"/>
              </a:spcBef>
              <a:buNone/>
              <a:defRPr sz="1400" i="1">
                <a:solidFill>
                  <a:schemeClr val="tx1"/>
                </a:solidFill>
              </a:defRPr>
            </a:lvl1pPr>
          </a:lstStyle>
          <a:p>
            <a:pPr lvl="0"/>
            <a:r>
              <a:rPr lang="en-US" dirty="0"/>
              <a:t>Organization</a:t>
            </a:r>
            <a:br>
              <a:rPr lang="en-US" dirty="0"/>
            </a:br>
            <a:r>
              <a:rPr lang="en-US" dirty="0"/>
              <a:t>Job Title</a:t>
            </a:r>
            <a:br>
              <a:rPr lang="en-US" dirty="0"/>
            </a:br>
            <a:r>
              <a:rPr lang="en-US" dirty="0"/>
              <a:t>Phone Number</a:t>
            </a:r>
            <a:br>
              <a:rPr lang="en-US" dirty="0"/>
            </a:br>
            <a:r>
              <a:rPr lang="en-US" dirty="0"/>
              <a:t>Email Address</a:t>
            </a:r>
          </a:p>
        </p:txBody>
      </p:sp>
      <p:sp>
        <p:nvSpPr>
          <p:cNvPr id="25" name="Picture Placeholder 1">
            <a:extLst>
              <a:ext uri="{FF2B5EF4-FFF2-40B4-BE49-F238E27FC236}">
                <a16:creationId xmlns:a16="http://schemas.microsoft.com/office/drawing/2014/main" id="{1093D38B-45A9-094C-ADEC-3C1F7CAEC570}"/>
              </a:ext>
            </a:extLst>
          </p:cNvPr>
          <p:cNvSpPr>
            <a:spLocks noGrp="1"/>
          </p:cNvSpPr>
          <p:nvPr>
            <p:ph type="pic" sz="quarter" idx="27" hasCustomPrompt="1"/>
          </p:nvPr>
        </p:nvSpPr>
        <p:spPr>
          <a:xfrm>
            <a:off x="5212080" y="1325880"/>
            <a:ext cx="1828800" cy="1828800"/>
          </a:xfrm>
          <a:prstGeom prst="ellipse">
            <a:avLst/>
          </a:prstGeom>
        </p:spPr>
        <p:txBody>
          <a:bodyPr rtlCol="0" anchor="t" anchorCtr="0">
            <a:normAutofit/>
          </a:bodyPr>
          <a:lstStyle>
            <a:lvl1pPr marL="0" indent="0" algn="ctr">
              <a:lnSpc>
                <a:spcPct val="100000"/>
              </a:lnSpc>
              <a:spcBef>
                <a:spcPts val="0"/>
              </a:spcBef>
              <a:buNone/>
              <a:defRPr sz="1000" baseline="0">
                <a:solidFill>
                  <a:schemeClr val="tx1"/>
                </a:solidFill>
              </a:defRPr>
            </a:lvl1pPr>
          </a:lstStyle>
          <a:p>
            <a:pPr lvl="0"/>
            <a:r>
              <a:rPr lang="en-US" noProof="0" dirty="0"/>
              <a:t>Crop images to approximately 2” x 2” </a:t>
            </a:r>
            <a:br>
              <a:rPr lang="en-US" noProof="0" dirty="0"/>
            </a:br>
            <a:r>
              <a:rPr lang="en-US" noProof="0" dirty="0"/>
              <a:t>before inserting.</a:t>
            </a:r>
          </a:p>
          <a:p>
            <a:pPr lvl="0"/>
            <a:endParaRPr lang="en-US" noProof="0" dirty="0"/>
          </a:p>
          <a:p>
            <a:pPr lvl="0"/>
            <a:endParaRPr lang="en-US" noProof="0" dirty="0"/>
          </a:p>
          <a:p>
            <a:pPr lvl="0"/>
            <a:r>
              <a:rPr lang="en-US" noProof="0" dirty="0"/>
              <a:t>Photos with 150 dpi or higher resolution are recommended.</a:t>
            </a:r>
          </a:p>
        </p:txBody>
      </p:sp>
      <p:sp>
        <p:nvSpPr>
          <p:cNvPr id="26" name="Name 1">
            <a:extLst>
              <a:ext uri="{FF2B5EF4-FFF2-40B4-BE49-F238E27FC236}">
                <a16:creationId xmlns:a16="http://schemas.microsoft.com/office/drawing/2014/main" id="{1A59E0A0-619E-A241-94E1-03AB7FE02142}"/>
              </a:ext>
            </a:extLst>
          </p:cNvPr>
          <p:cNvSpPr>
            <a:spLocks noGrp="1"/>
          </p:cNvSpPr>
          <p:nvPr>
            <p:ph type="body" sz="quarter" idx="28" hasCustomPrompt="1"/>
          </p:nvPr>
        </p:nvSpPr>
        <p:spPr>
          <a:xfrm>
            <a:off x="5212080" y="3246120"/>
            <a:ext cx="1828800" cy="369887"/>
          </a:xfrm>
        </p:spPr>
        <p:txBody>
          <a:bodyPr>
            <a:normAutofit/>
          </a:bodyPr>
          <a:lstStyle>
            <a:lvl1pPr marL="0" indent="0" algn="ctr">
              <a:lnSpc>
                <a:spcPct val="100000"/>
              </a:lnSpc>
              <a:spcBef>
                <a:spcPts val="0"/>
              </a:spcBef>
              <a:buNone/>
              <a:defRPr sz="1400" b="1">
                <a:solidFill>
                  <a:schemeClr val="tx1"/>
                </a:solidFill>
              </a:defRPr>
            </a:lvl1pPr>
          </a:lstStyle>
          <a:p>
            <a:pPr lvl="0"/>
            <a:r>
              <a:rPr lang="en-US" dirty="0"/>
              <a:t>Third Presenter</a:t>
            </a:r>
          </a:p>
        </p:txBody>
      </p:sp>
      <p:sp>
        <p:nvSpPr>
          <p:cNvPr id="27" name="Bio 1">
            <a:extLst>
              <a:ext uri="{FF2B5EF4-FFF2-40B4-BE49-F238E27FC236}">
                <a16:creationId xmlns:a16="http://schemas.microsoft.com/office/drawing/2014/main" id="{57EFC205-A3AE-7F47-9D63-281871B711D3}"/>
              </a:ext>
            </a:extLst>
          </p:cNvPr>
          <p:cNvSpPr>
            <a:spLocks noGrp="1"/>
          </p:cNvSpPr>
          <p:nvPr>
            <p:ph type="body" sz="quarter" idx="29" hasCustomPrompt="1"/>
          </p:nvPr>
        </p:nvSpPr>
        <p:spPr>
          <a:xfrm>
            <a:off x="5212080" y="3767328"/>
            <a:ext cx="1828800" cy="2148840"/>
          </a:xfrm>
        </p:spPr>
        <p:txBody>
          <a:bodyPr>
            <a:normAutofit/>
          </a:bodyPr>
          <a:lstStyle>
            <a:lvl1pPr marL="0" indent="0" algn="ctr">
              <a:lnSpc>
                <a:spcPct val="100000"/>
              </a:lnSpc>
              <a:spcBef>
                <a:spcPts val="0"/>
              </a:spcBef>
              <a:buNone/>
              <a:defRPr sz="1400" i="1">
                <a:solidFill>
                  <a:schemeClr val="tx1"/>
                </a:solidFill>
              </a:defRPr>
            </a:lvl1pPr>
          </a:lstStyle>
          <a:p>
            <a:pPr lvl="0"/>
            <a:r>
              <a:rPr lang="en-US" dirty="0"/>
              <a:t>Organization</a:t>
            </a:r>
            <a:br>
              <a:rPr lang="en-US" dirty="0"/>
            </a:br>
            <a:r>
              <a:rPr lang="en-US" dirty="0"/>
              <a:t>Job Title</a:t>
            </a:r>
            <a:br>
              <a:rPr lang="en-US" dirty="0"/>
            </a:br>
            <a:r>
              <a:rPr lang="en-US" dirty="0"/>
              <a:t>Phone Number</a:t>
            </a:r>
            <a:br>
              <a:rPr lang="en-US" dirty="0"/>
            </a:br>
            <a:r>
              <a:rPr lang="en-US" dirty="0"/>
              <a:t>Email Address</a:t>
            </a:r>
          </a:p>
        </p:txBody>
      </p:sp>
      <p:sp>
        <p:nvSpPr>
          <p:cNvPr id="28" name="Picture Placeholder 1">
            <a:extLst>
              <a:ext uri="{FF2B5EF4-FFF2-40B4-BE49-F238E27FC236}">
                <a16:creationId xmlns:a16="http://schemas.microsoft.com/office/drawing/2014/main" id="{56A5157D-929D-3A41-B4F6-3665CCC05226}"/>
              </a:ext>
            </a:extLst>
          </p:cNvPr>
          <p:cNvSpPr>
            <a:spLocks noGrp="1"/>
          </p:cNvSpPr>
          <p:nvPr>
            <p:ph type="pic" sz="quarter" idx="30" hasCustomPrompt="1"/>
          </p:nvPr>
        </p:nvSpPr>
        <p:spPr>
          <a:xfrm>
            <a:off x="7589520" y="1325880"/>
            <a:ext cx="1828800" cy="1828800"/>
          </a:xfrm>
          <a:prstGeom prst="ellipse">
            <a:avLst/>
          </a:prstGeom>
        </p:spPr>
        <p:txBody>
          <a:bodyPr rtlCol="0" anchor="t" anchorCtr="0">
            <a:normAutofit/>
          </a:bodyPr>
          <a:lstStyle>
            <a:lvl1pPr marL="0" indent="0" algn="ctr">
              <a:lnSpc>
                <a:spcPct val="100000"/>
              </a:lnSpc>
              <a:spcBef>
                <a:spcPts val="0"/>
              </a:spcBef>
              <a:buNone/>
              <a:defRPr sz="1000" baseline="0">
                <a:solidFill>
                  <a:schemeClr val="tx1"/>
                </a:solidFill>
              </a:defRPr>
            </a:lvl1pPr>
          </a:lstStyle>
          <a:p>
            <a:pPr lvl="0"/>
            <a:r>
              <a:rPr lang="en-US" noProof="0" dirty="0"/>
              <a:t>Crop images to approximately 2” x 2” </a:t>
            </a:r>
            <a:br>
              <a:rPr lang="en-US" noProof="0" dirty="0"/>
            </a:br>
            <a:r>
              <a:rPr lang="en-US" noProof="0" dirty="0"/>
              <a:t>before inserting.</a:t>
            </a:r>
          </a:p>
          <a:p>
            <a:pPr lvl="0"/>
            <a:endParaRPr lang="en-US" noProof="0" dirty="0"/>
          </a:p>
          <a:p>
            <a:pPr lvl="0"/>
            <a:endParaRPr lang="en-US" noProof="0" dirty="0"/>
          </a:p>
          <a:p>
            <a:pPr lvl="0"/>
            <a:r>
              <a:rPr lang="en-US" noProof="0" dirty="0"/>
              <a:t>Photos with 150 dpi or higher resolution are recommended.</a:t>
            </a:r>
          </a:p>
        </p:txBody>
      </p:sp>
      <p:sp>
        <p:nvSpPr>
          <p:cNvPr id="29" name="Name 1">
            <a:extLst>
              <a:ext uri="{FF2B5EF4-FFF2-40B4-BE49-F238E27FC236}">
                <a16:creationId xmlns:a16="http://schemas.microsoft.com/office/drawing/2014/main" id="{1489E190-8250-DA40-BF8F-EF50F5F4ACB9}"/>
              </a:ext>
            </a:extLst>
          </p:cNvPr>
          <p:cNvSpPr>
            <a:spLocks noGrp="1"/>
          </p:cNvSpPr>
          <p:nvPr>
            <p:ph type="body" sz="quarter" idx="31" hasCustomPrompt="1"/>
          </p:nvPr>
        </p:nvSpPr>
        <p:spPr>
          <a:xfrm>
            <a:off x="7589520" y="3246120"/>
            <a:ext cx="1828800" cy="369887"/>
          </a:xfrm>
        </p:spPr>
        <p:txBody>
          <a:bodyPr>
            <a:normAutofit/>
          </a:bodyPr>
          <a:lstStyle>
            <a:lvl1pPr marL="0" indent="0" algn="ctr">
              <a:lnSpc>
                <a:spcPct val="100000"/>
              </a:lnSpc>
              <a:spcBef>
                <a:spcPts val="0"/>
              </a:spcBef>
              <a:buNone/>
              <a:defRPr sz="1400" b="1">
                <a:solidFill>
                  <a:schemeClr val="tx1"/>
                </a:solidFill>
              </a:defRPr>
            </a:lvl1pPr>
          </a:lstStyle>
          <a:p>
            <a:pPr lvl="0"/>
            <a:r>
              <a:rPr lang="en-US" dirty="0"/>
              <a:t>Fourth Presenter</a:t>
            </a:r>
          </a:p>
        </p:txBody>
      </p:sp>
      <p:sp>
        <p:nvSpPr>
          <p:cNvPr id="30" name="Bio 1">
            <a:extLst>
              <a:ext uri="{FF2B5EF4-FFF2-40B4-BE49-F238E27FC236}">
                <a16:creationId xmlns:a16="http://schemas.microsoft.com/office/drawing/2014/main" id="{1992FB70-EC01-164E-8BF2-7CA9DE1248CC}"/>
              </a:ext>
            </a:extLst>
          </p:cNvPr>
          <p:cNvSpPr>
            <a:spLocks noGrp="1"/>
          </p:cNvSpPr>
          <p:nvPr>
            <p:ph type="body" sz="quarter" idx="32" hasCustomPrompt="1"/>
          </p:nvPr>
        </p:nvSpPr>
        <p:spPr>
          <a:xfrm>
            <a:off x="7589520" y="3767328"/>
            <a:ext cx="1828800" cy="2148840"/>
          </a:xfrm>
        </p:spPr>
        <p:txBody>
          <a:bodyPr>
            <a:normAutofit/>
          </a:bodyPr>
          <a:lstStyle>
            <a:lvl1pPr marL="0" indent="0" algn="ctr">
              <a:lnSpc>
                <a:spcPct val="100000"/>
              </a:lnSpc>
              <a:spcBef>
                <a:spcPts val="0"/>
              </a:spcBef>
              <a:buNone/>
              <a:defRPr sz="1400" i="1">
                <a:solidFill>
                  <a:schemeClr val="tx1"/>
                </a:solidFill>
              </a:defRPr>
            </a:lvl1pPr>
          </a:lstStyle>
          <a:p>
            <a:pPr lvl="0"/>
            <a:r>
              <a:rPr lang="en-US" dirty="0"/>
              <a:t>Organization</a:t>
            </a:r>
            <a:br>
              <a:rPr lang="en-US" dirty="0"/>
            </a:br>
            <a:r>
              <a:rPr lang="en-US" dirty="0"/>
              <a:t>Job Title</a:t>
            </a:r>
            <a:br>
              <a:rPr lang="en-US" dirty="0"/>
            </a:br>
            <a:r>
              <a:rPr lang="en-US" dirty="0"/>
              <a:t>Phone Number</a:t>
            </a:r>
            <a:br>
              <a:rPr lang="en-US" dirty="0"/>
            </a:br>
            <a:r>
              <a:rPr lang="en-US" dirty="0"/>
              <a:t>Email Address</a:t>
            </a:r>
          </a:p>
        </p:txBody>
      </p:sp>
      <p:sp>
        <p:nvSpPr>
          <p:cNvPr id="31" name="Picture Placeholder 1">
            <a:extLst>
              <a:ext uri="{FF2B5EF4-FFF2-40B4-BE49-F238E27FC236}">
                <a16:creationId xmlns:a16="http://schemas.microsoft.com/office/drawing/2014/main" id="{C1EDC8A2-D757-0043-ACFF-F1CEC2629855}"/>
              </a:ext>
            </a:extLst>
          </p:cNvPr>
          <p:cNvSpPr>
            <a:spLocks noGrp="1"/>
          </p:cNvSpPr>
          <p:nvPr>
            <p:ph type="pic" sz="quarter" idx="34" hasCustomPrompt="1"/>
          </p:nvPr>
        </p:nvSpPr>
        <p:spPr>
          <a:xfrm>
            <a:off x="9966960" y="1325880"/>
            <a:ext cx="1828800" cy="1828800"/>
          </a:xfrm>
          <a:prstGeom prst="ellipse">
            <a:avLst/>
          </a:prstGeom>
        </p:spPr>
        <p:txBody>
          <a:bodyPr rtlCol="0" anchor="t" anchorCtr="0">
            <a:normAutofit/>
          </a:bodyPr>
          <a:lstStyle>
            <a:lvl1pPr marL="0" indent="0" algn="ctr">
              <a:lnSpc>
                <a:spcPct val="100000"/>
              </a:lnSpc>
              <a:spcBef>
                <a:spcPts val="0"/>
              </a:spcBef>
              <a:buNone/>
              <a:defRPr sz="1000" baseline="0">
                <a:solidFill>
                  <a:schemeClr val="tx1"/>
                </a:solidFill>
              </a:defRPr>
            </a:lvl1pPr>
          </a:lstStyle>
          <a:p>
            <a:pPr lvl="0"/>
            <a:r>
              <a:rPr lang="en-US" noProof="0" dirty="0"/>
              <a:t>Crop images to approximately 2” x 2” </a:t>
            </a:r>
            <a:br>
              <a:rPr lang="en-US" noProof="0" dirty="0"/>
            </a:br>
            <a:r>
              <a:rPr lang="en-US" noProof="0" dirty="0"/>
              <a:t>before inserting.</a:t>
            </a:r>
          </a:p>
          <a:p>
            <a:pPr lvl="0"/>
            <a:endParaRPr lang="en-US" noProof="0" dirty="0"/>
          </a:p>
          <a:p>
            <a:pPr lvl="0"/>
            <a:endParaRPr lang="en-US" noProof="0" dirty="0"/>
          </a:p>
          <a:p>
            <a:pPr lvl="0"/>
            <a:r>
              <a:rPr lang="en-US" noProof="0" dirty="0"/>
              <a:t>Photos with 150 dpi or higher resolution are recommended.</a:t>
            </a:r>
          </a:p>
        </p:txBody>
      </p:sp>
      <p:sp>
        <p:nvSpPr>
          <p:cNvPr id="32" name="Name 1">
            <a:extLst>
              <a:ext uri="{FF2B5EF4-FFF2-40B4-BE49-F238E27FC236}">
                <a16:creationId xmlns:a16="http://schemas.microsoft.com/office/drawing/2014/main" id="{CC062424-8C1B-A84B-8B01-96EAC2834AE3}"/>
              </a:ext>
            </a:extLst>
          </p:cNvPr>
          <p:cNvSpPr>
            <a:spLocks noGrp="1"/>
          </p:cNvSpPr>
          <p:nvPr>
            <p:ph type="body" sz="quarter" idx="35" hasCustomPrompt="1"/>
          </p:nvPr>
        </p:nvSpPr>
        <p:spPr>
          <a:xfrm>
            <a:off x="9966960" y="3246120"/>
            <a:ext cx="1828800" cy="369887"/>
          </a:xfrm>
        </p:spPr>
        <p:txBody>
          <a:bodyPr>
            <a:normAutofit/>
          </a:bodyPr>
          <a:lstStyle>
            <a:lvl1pPr marL="0" indent="0" algn="ctr">
              <a:lnSpc>
                <a:spcPct val="100000"/>
              </a:lnSpc>
              <a:spcBef>
                <a:spcPts val="0"/>
              </a:spcBef>
              <a:buNone/>
              <a:defRPr sz="1400" b="1">
                <a:solidFill>
                  <a:schemeClr val="tx1"/>
                </a:solidFill>
              </a:defRPr>
            </a:lvl1pPr>
          </a:lstStyle>
          <a:p>
            <a:pPr lvl="0"/>
            <a:r>
              <a:rPr lang="en-US" dirty="0"/>
              <a:t>Fifth Presenter</a:t>
            </a:r>
          </a:p>
        </p:txBody>
      </p:sp>
      <p:sp>
        <p:nvSpPr>
          <p:cNvPr id="33" name="Bio 1">
            <a:extLst>
              <a:ext uri="{FF2B5EF4-FFF2-40B4-BE49-F238E27FC236}">
                <a16:creationId xmlns:a16="http://schemas.microsoft.com/office/drawing/2014/main" id="{26AAFE06-5B45-F549-9365-E082708DB908}"/>
              </a:ext>
            </a:extLst>
          </p:cNvPr>
          <p:cNvSpPr>
            <a:spLocks noGrp="1"/>
          </p:cNvSpPr>
          <p:nvPr>
            <p:ph type="body" sz="quarter" idx="36" hasCustomPrompt="1"/>
          </p:nvPr>
        </p:nvSpPr>
        <p:spPr>
          <a:xfrm>
            <a:off x="9966960" y="3767328"/>
            <a:ext cx="1828800" cy="2148840"/>
          </a:xfrm>
        </p:spPr>
        <p:txBody>
          <a:bodyPr>
            <a:normAutofit/>
          </a:bodyPr>
          <a:lstStyle>
            <a:lvl1pPr marL="0" indent="0" algn="ctr">
              <a:lnSpc>
                <a:spcPct val="100000"/>
              </a:lnSpc>
              <a:spcBef>
                <a:spcPts val="0"/>
              </a:spcBef>
              <a:buNone/>
              <a:defRPr sz="1400" i="1">
                <a:solidFill>
                  <a:schemeClr val="tx1"/>
                </a:solidFill>
              </a:defRPr>
            </a:lvl1pPr>
          </a:lstStyle>
          <a:p>
            <a:pPr lvl="0"/>
            <a:r>
              <a:rPr lang="en-US" dirty="0"/>
              <a:t>Organization</a:t>
            </a:r>
            <a:br>
              <a:rPr lang="en-US" dirty="0"/>
            </a:br>
            <a:r>
              <a:rPr lang="en-US" dirty="0"/>
              <a:t>Job Title</a:t>
            </a:r>
            <a:br>
              <a:rPr lang="en-US" dirty="0"/>
            </a:br>
            <a:r>
              <a:rPr lang="en-US" dirty="0"/>
              <a:t>Phone Number</a:t>
            </a:r>
            <a:br>
              <a:rPr lang="en-US" dirty="0"/>
            </a:br>
            <a:r>
              <a:rPr lang="en-US" dirty="0"/>
              <a:t>Email Address</a:t>
            </a:r>
          </a:p>
        </p:txBody>
      </p:sp>
    </p:spTree>
    <p:extLst>
      <p:ext uri="{BB962C8B-B14F-4D97-AF65-F5344CB8AC3E}">
        <p14:creationId xmlns:p14="http://schemas.microsoft.com/office/powerpoint/2010/main" val="228014445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userDrawn="1">
  <p:cSld name="Closing Slide">
    <p:spTree>
      <p:nvGrpSpPr>
        <p:cNvPr id="1" name=""/>
        <p:cNvGrpSpPr/>
        <p:nvPr/>
      </p:nvGrpSpPr>
      <p:grpSpPr>
        <a:xfrm>
          <a:off x="0" y="0"/>
          <a:ext cx="0" cy="0"/>
          <a:chOff x="0" y="0"/>
          <a:chExt cx="0" cy="0"/>
        </a:xfrm>
      </p:grpSpPr>
      <p:grpSp>
        <p:nvGrpSpPr>
          <p:cNvPr id="28" name="Group 27">
            <a:extLst>
              <a:ext uri="{FF2B5EF4-FFF2-40B4-BE49-F238E27FC236}">
                <a16:creationId xmlns:a16="http://schemas.microsoft.com/office/drawing/2014/main" id="{E2F76D06-8FC6-4C49-9095-92ACE54CA785}"/>
              </a:ext>
            </a:extLst>
          </p:cNvPr>
          <p:cNvGrpSpPr/>
          <p:nvPr userDrawn="1"/>
        </p:nvGrpSpPr>
        <p:grpSpPr>
          <a:xfrm>
            <a:off x="0" y="1"/>
            <a:ext cx="12192000" cy="6383743"/>
            <a:chOff x="1" y="-654979"/>
            <a:chExt cx="9144000" cy="7029646"/>
          </a:xfrm>
        </p:grpSpPr>
        <p:grpSp>
          <p:nvGrpSpPr>
            <p:cNvPr id="29" name="Group 28">
              <a:extLst>
                <a:ext uri="{FF2B5EF4-FFF2-40B4-BE49-F238E27FC236}">
                  <a16:creationId xmlns:a16="http://schemas.microsoft.com/office/drawing/2014/main" id="{293FDE48-75E5-3C4A-B3BC-7BADCD81C319}"/>
                </a:ext>
              </a:extLst>
            </p:cNvPr>
            <p:cNvGrpSpPr/>
            <p:nvPr/>
          </p:nvGrpSpPr>
          <p:grpSpPr>
            <a:xfrm>
              <a:off x="7514903" y="2194560"/>
              <a:ext cx="1376891" cy="1327213"/>
              <a:chOff x="7040708" y="1972456"/>
              <a:chExt cx="1490472" cy="1787106"/>
            </a:xfrm>
          </p:grpSpPr>
          <p:sp>
            <p:nvSpPr>
              <p:cNvPr id="32" name="TextBox 31">
                <a:extLst>
                  <a:ext uri="{FF2B5EF4-FFF2-40B4-BE49-F238E27FC236}">
                    <a16:creationId xmlns:a16="http://schemas.microsoft.com/office/drawing/2014/main" id="{091B6F72-6A3B-AF44-B29E-4D26C42404F0}"/>
                  </a:ext>
                </a:extLst>
              </p:cNvPr>
              <p:cNvSpPr txBox="1"/>
              <p:nvPr/>
            </p:nvSpPr>
            <p:spPr>
              <a:xfrm>
                <a:off x="7785918" y="2666546"/>
                <a:ext cx="53" cy="398931"/>
              </a:xfrm>
              <a:prstGeom prst="rect">
                <a:avLst/>
              </a:prstGeom>
              <a:noFill/>
              <a:ln>
                <a:noFill/>
              </a:ln>
            </p:spPr>
            <p:txBody>
              <a:bodyPr wrap="none" lIns="0" tIns="0" rIns="0" bIns="0" rtlCol="0" anchor="ctr" anchorCtr="1">
                <a:spAutoFit/>
              </a:bodyPr>
              <a:lstStyle/>
              <a:p>
                <a:pPr algn="ctr">
                  <a:lnSpc>
                    <a:spcPct val="150000"/>
                  </a:lnSpc>
                </a:pPr>
                <a:endParaRPr lang="en-US" sz="1300" spc="600" dirty="0">
                  <a:ln w="3175" cmpd="sng">
                    <a:noFill/>
                  </a:ln>
                  <a:solidFill>
                    <a:srgbClr val="FFFFFF">
                      <a:alpha val="70000"/>
                    </a:srgbClr>
                  </a:solidFill>
                  <a:latin typeface="Calibri"/>
                  <a:cs typeface="Calibri"/>
                </a:endParaRPr>
              </a:p>
            </p:txBody>
          </p:sp>
          <p:cxnSp>
            <p:nvCxnSpPr>
              <p:cNvPr id="33" name="Straight Connector 32">
                <a:extLst>
                  <a:ext uri="{FF2B5EF4-FFF2-40B4-BE49-F238E27FC236}">
                    <a16:creationId xmlns:a16="http://schemas.microsoft.com/office/drawing/2014/main" id="{E5FA2E85-C77D-4747-BA68-9EF4D5B06193}"/>
                  </a:ext>
                </a:extLst>
              </p:cNvPr>
              <p:cNvCxnSpPr/>
              <p:nvPr/>
            </p:nvCxnSpPr>
            <p:spPr>
              <a:xfrm>
                <a:off x="7040708" y="1972456"/>
                <a:ext cx="1490472" cy="0"/>
              </a:xfrm>
              <a:prstGeom prst="line">
                <a:avLst/>
              </a:prstGeom>
              <a:ln w="3175" cmpd="sng">
                <a:solidFill>
                  <a:schemeClr val="bg1">
                    <a:alpha val="70000"/>
                  </a:schemeClr>
                </a:solidFill>
              </a:ln>
            </p:spPr>
            <p:style>
              <a:lnRef idx="2">
                <a:schemeClr val="accent1"/>
              </a:lnRef>
              <a:fillRef idx="0">
                <a:schemeClr val="accent1"/>
              </a:fillRef>
              <a:effectRef idx="1">
                <a:schemeClr val="accent1"/>
              </a:effectRef>
              <a:fontRef idx="minor">
                <a:schemeClr val="tx1"/>
              </a:fontRef>
            </p:style>
          </p:cxnSp>
          <p:cxnSp>
            <p:nvCxnSpPr>
              <p:cNvPr id="34" name="Straight Connector 33">
                <a:extLst>
                  <a:ext uri="{FF2B5EF4-FFF2-40B4-BE49-F238E27FC236}">
                    <a16:creationId xmlns:a16="http://schemas.microsoft.com/office/drawing/2014/main" id="{9C97AD53-36BB-2349-94B7-9EEAC04C6127}"/>
                  </a:ext>
                </a:extLst>
              </p:cNvPr>
              <p:cNvCxnSpPr/>
              <p:nvPr/>
            </p:nvCxnSpPr>
            <p:spPr>
              <a:xfrm>
                <a:off x="7040708" y="3759562"/>
                <a:ext cx="1490472" cy="0"/>
              </a:xfrm>
              <a:prstGeom prst="line">
                <a:avLst/>
              </a:prstGeom>
              <a:ln w="3175" cmpd="sng">
                <a:solidFill>
                  <a:schemeClr val="bg1">
                    <a:alpha val="70000"/>
                  </a:schemeClr>
                </a:solidFill>
              </a:ln>
            </p:spPr>
            <p:style>
              <a:lnRef idx="2">
                <a:schemeClr val="accent1"/>
              </a:lnRef>
              <a:fillRef idx="0">
                <a:schemeClr val="accent1"/>
              </a:fillRef>
              <a:effectRef idx="1">
                <a:schemeClr val="accent1"/>
              </a:effectRef>
              <a:fontRef idx="minor">
                <a:schemeClr val="tx1"/>
              </a:fontRef>
            </p:style>
          </p:cxnSp>
        </p:grpSp>
        <p:sp>
          <p:nvSpPr>
            <p:cNvPr id="30" name="Text Placeholder 56">
              <a:extLst>
                <a:ext uri="{FF2B5EF4-FFF2-40B4-BE49-F238E27FC236}">
                  <a16:creationId xmlns:a16="http://schemas.microsoft.com/office/drawing/2014/main" id="{3D258BAB-1F24-1D4F-AE8C-0EE766EA4D6F}"/>
                </a:ext>
              </a:extLst>
            </p:cNvPr>
            <p:cNvSpPr txBox="1">
              <a:spLocks/>
            </p:cNvSpPr>
            <p:nvPr/>
          </p:nvSpPr>
          <p:spPr>
            <a:xfrm>
              <a:off x="320937" y="6188263"/>
              <a:ext cx="49" cy="186404"/>
            </a:xfrm>
            <a:prstGeom prst="rect">
              <a:avLst/>
            </a:prstGeom>
          </p:spPr>
          <p:txBody>
            <a:bodyPr wrap="none" lIns="0" tIns="0" rIns="0" bIns="0">
              <a:spAutoFit/>
            </a:bodyPr>
            <a:lstStyle>
              <a:lvl1pPr marL="0" indent="0" algn="r" defTabSz="914400" rtl="0" eaLnBrk="1" latinLnBrk="0" hangingPunct="1">
                <a:lnSpc>
                  <a:spcPct val="125000"/>
                </a:lnSpc>
                <a:spcBef>
                  <a:spcPts val="1800"/>
                </a:spcBef>
                <a:spcAft>
                  <a:spcPts val="0"/>
                </a:spcAft>
                <a:buFont typeface="Arial" panose="020B0604020202020204" pitchFamily="34" charset="0"/>
                <a:buNone/>
                <a:defRPr sz="1800" b="0" i="0" kern="1200" baseline="0">
                  <a:solidFill>
                    <a:schemeClr val="bg1"/>
                  </a:solidFill>
                  <a:latin typeface="Gill Sans" charset="0"/>
                  <a:ea typeface="Gill Sans" charset="0"/>
                  <a:cs typeface="Gill Sans" charset="0"/>
                </a:defRPr>
              </a:lvl1pPr>
              <a:lvl2pPr marL="365125" indent="-365125" algn="l" defTabSz="914400" rtl="0" eaLnBrk="1" latinLnBrk="0" hangingPunct="1">
                <a:lnSpc>
                  <a:spcPct val="125000"/>
                </a:lnSpc>
                <a:spcBef>
                  <a:spcPts val="1800"/>
                </a:spcBef>
                <a:spcAft>
                  <a:spcPts val="0"/>
                </a:spcAft>
                <a:buClr>
                  <a:schemeClr val="accent3"/>
                </a:buClr>
                <a:buFont typeface="Arial" panose="020B0604020202020204" pitchFamily="34" charset="0"/>
                <a:buChar char="•"/>
                <a:defRPr sz="2400" b="0" i="0" kern="1200">
                  <a:solidFill>
                    <a:srgbClr val="595959"/>
                  </a:solidFill>
                  <a:latin typeface="Gill Sans" charset="0"/>
                  <a:ea typeface="Gill Sans" charset="0"/>
                  <a:cs typeface="Gill Sans" charset="0"/>
                </a:defRPr>
              </a:lvl2pPr>
              <a:lvl3pPr marL="731520" indent="-365760" algn="l" defTabSz="914400" rtl="0" eaLnBrk="1" latinLnBrk="0" hangingPunct="1">
                <a:lnSpc>
                  <a:spcPct val="125000"/>
                </a:lnSpc>
                <a:spcBef>
                  <a:spcPts val="1800"/>
                </a:spcBef>
                <a:spcAft>
                  <a:spcPts val="0"/>
                </a:spcAft>
                <a:buClr>
                  <a:schemeClr val="accent3"/>
                </a:buClr>
                <a:buFont typeface="Arial" panose="020B0604020202020204" pitchFamily="34" charset="0"/>
                <a:buChar char="–"/>
                <a:defRPr sz="2400" b="0" i="0" kern="1200">
                  <a:solidFill>
                    <a:srgbClr val="595959"/>
                  </a:solidFill>
                  <a:latin typeface="Gill Sans" charset="0"/>
                  <a:ea typeface="Gill Sans" charset="0"/>
                  <a:cs typeface="Gill Sans" charset="0"/>
                </a:defRPr>
              </a:lvl3pPr>
              <a:lvl4pPr marL="1097280" indent="-365760" algn="l" defTabSz="914400" rtl="0" eaLnBrk="1" latinLnBrk="0" hangingPunct="1">
                <a:lnSpc>
                  <a:spcPct val="125000"/>
                </a:lnSpc>
                <a:spcBef>
                  <a:spcPts val="1800"/>
                </a:spcBef>
                <a:spcAft>
                  <a:spcPts val="0"/>
                </a:spcAft>
                <a:buClr>
                  <a:schemeClr val="accent3"/>
                </a:buClr>
                <a:buFont typeface="Arial" panose="020B0604020202020204" pitchFamily="34" charset="0"/>
                <a:buChar char="»"/>
                <a:defRPr sz="2400" b="0" i="0" kern="1200">
                  <a:solidFill>
                    <a:srgbClr val="595959"/>
                  </a:solidFill>
                  <a:latin typeface="Gill Sans" charset="0"/>
                  <a:ea typeface="Gill Sans" charset="0"/>
                  <a:cs typeface="Gill Sans" charset="0"/>
                </a:defRPr>
              </a:lvl4pPr>
              <a:lvl5pPr marL="1463040" indent="-365125" algn="l" defTabSz="914400" rtl="0" eaLnBrk="1" latinLnBrk="0" hangingPunct="1">
                <a:lnSpc>
                  <a:spcPct val="125000"/>
                </a:lnSpc>
                <a:spcBef>
                  <a:spcPts val="1800"/>
                </a:spcBef>
                <a:spcAft>
                  <a:spcPts val="0"/>
                </a:spcAft>
                <a:buClr>
                  <a:schemeClr val="accent3"/>
                </a:buClr>
                <a:buFont typeface="Arial" panose="020B0604020202020204" pitchFamily="34" charset="0"/>
                <a:buChar char="•"/>
                <a:defRPr sz="2400" b="0" i="0" kern="1200">
                  <a:solidFill>
                    <a:srgbClr val="595959"/>
                  </a:solidFill>
                  <a:latin typeface="Gill Sans" charset="0"/>
                  <a:ea typeface="Gill Sans" charset="0"/>
                  <a:cs typeface="Gill Sans"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l">
                <a:lnSpc>
                  <a:spcPct val="100000"/>
                </a:lnSpc>
              </a:pPr>
              <a:endParaRPr lang="en-US" sz="1100" spc="150" dirty="0">
                <a:solidFill>
                  <a:srgbClr val="FFFFFF"/>
                </a:solidFill>
                <a:latin typeface="Calibri"/>
                <a:ea typeface="Calibri"/>
                <a:cs typeface="Calibri"/>
              </a:endParaRPr>
            </a:p>
          </p:txBody>
        </p:sp>
        <p:sp>
          <p:nvSpPr>
            <p:cNvPr id="31" name="Rectangle 30">
              <a:extLst>
                <a:ext uri="{FF2B5EF4-FFF2-40B4-BE49-F238E27FC236}">
                  <a16:creationId xmlns:a16="http://schemas.microsoft.com/office/drawing/2014/main" id="{35448085-25EC-4C4E-87F6-3FA8E384A3F9}"/>
                </a:ext>
              </a:extLst>
            </p:cNvPr>
            <p:cNvSpPr>
              <a:spLocks/>
            </p:cNvSpPr>
            <p:nvPr/>
          </p:nvSpPr>
          <p:spPr>
            <a:xfrm>
              <a:off x="1" y="-654979"/>
              <a:ext cx="9144000" cy="6530888"/>
            </a:xfrm>
            <a:prstGeom prst="rect">
              <a:avLst/>
            </a:prstGeom>
            <a:solidFill>
              <a:srgbClr val="005488"/>
            </a:solidFill>
            <a:ln w="12700" cap="flat" cmpd="sng" algn="ctr">
              <a:noFill/>
              <a:prstDash val="solid"/>
              <a:miter lim="800000"/>
            </a:ln>
            <a:effectLst/>
          </p:spPr>
          <p:txBody>
            <a:bodyPr rtlCol="0" anchor="ctr"/>
            <a:lstStyle/>
            <a:p>
              <a:pPr algn="ctr" defTabSz="914377">
                <a:defRPr/>
              </a:pPr>
              <a:endParaRPr lang="en-US" sz="1800" kern="0" dirty="0">
                <a:solidFill>
                  <a:srgbClr val="FFFFFF"/>
                </a:solidFill>
                <a:latin typeface="Gill Sans MT"/>
              </a:endParaRPr>
            </a:p>
          </p:txBody>
        </p:sp>
      </p:grpSp>
      <p:sp>
        <p:nvSpPr>
          <p:cNvPr id="23" name="Rectangle 22">
            <a:extLst>
              <a:ext uri="{FF2B5EF4-FFF2-40B4-BE49-F238E27FC236}">
                <a16:creationId xmlns:a16="http://schemas.microsoft.com/office/drawing/2014/main" id="{29B29E6C-E18E-2F46-93AB-D50BF118D74F}"/>
              </a:ext>
            </a:extLst>
          </p:cNvPr>
          <p:cNvSpPr/>
          <p:nvPr userDrawn="1"/>
        </p:nvSpPr>
        <p:spPr>
          <a:xfrm>
            <a:off x="0" y="5938670"/>
            <a:ext cx="12192000" cy="919331"/>
          </a:xfrm>
          <a:prstGeom prst="rect">
            <a:avLst/>
          </a:prstGeom>
          <a:solidFill>
            <a:srgbClr val="2C9ED9"/>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solidFill>
                <a:schemeClr val="tx2"/>
              </a:solidFill>
            </a:endParaRPr>
          </a:p>
        </p:txBody>
      </p:sp>
      <p:sp>
        <p:nvSpPr>
          <p:cNvPr id="2" name="Title 1"/>
          <p:cNvSpPr>
            <a:spLocks noGrp="1"/>
          </p:cNvSpPr>
          <p:nvPr userDrawn="1">
            <p:ph type="title" hasCustomPrompt="1"/>
          </p:nvPr>
        </p:nvSpPr>
        <p:spPr>
          <a:xfrm>
            <a:off x="1816608" y="2029259"/>
            <a:ext cx="8558784" cy="521208"/>
          </a:xfrm>
          <a:prstGeom prst="rect">
            <a:avLst/>
          </a:prstGeom>
        </p:spPr>
        <p:txBody>
          <a:bodyPr>
            <a:normAutofit/>
          </a:bodyPr>
          <a:lstStyle>
            <a:lvl1pPr algn="ctr">
              <a:defRPr lang="en-US" sz="2400" b="0" i="0" kern="1200" cap="all" spc="300" baseline="0" dirty="0">
                <a:solidFill>
                  <a:schemeClr val="bg1"/>
                </a:solidFill>
                <a:effectLst/>
                <a:latin typeface="+mj-lt"/>
                <a:ea typeface="Calibri"/>
                <a:cs typeface="Calibri"/>
              </a:defRPr>
            </a:lvl1pPr>
          </a:lstStyle>
          <a:p>
            <a:r>
              <a:rPr lang="en-US" dirty="0"/>
              <a:t>Presenter’s Name</a:t>
            </a:r>
          </a:p>
        </p:txBody>
      </p:sp>
      <p:sp>
        <p:nvSpPr>
          <p:cNvPr id="40" name="Contact Information"/>
          <p:cNvSpPr>
            <a:spLocks noGrp="1"/>
          </p:cNvSpPr>
          <p:nvPr userDrawn="1">
            <p:ph type="body" sz="quarter" idx="11" hasCustomPrompt="1"/>
          </p:nvPr>
        </p:nvSpPr>
        <p:spPr>
          <a:xfrm>
            <a:off x="1811845" y="2606963"/>
            <a:ext cx="8556523" cy="1231786"/>
          </a:xfrm>
        </p:spPr>
        <p:txBody>
          <a:bodyPr>
            <a:noAutofit/>
          </a:bodyPr>
          <a:lstStyle>
            <a:lvl1pPr marL="0" indent="0" algn="ctr">
              <a:lnSpc>
                <a:spcPct val="140000"/>
              </a:lnSpc>
              <a:spcBef>
                <a:spcPts val="0"/>
              </a:spcBef>
              <a:buNone/>
              <a:defRPr sz="1800" cap="none" baseline="0">
                <a:solidFill>
                  <a:schemeClr val="bg1"/>
                </a:solidFill>
                <a:effectLst/>
              </a:defRPr>
            </a:lvl1pPr>
          </a:lstStyle>
          <a:p>
            <a:r>
              <a:rPr lang="en-US" dirty="0"/>
              <a:t>PRESENTER’S JOB TITLE</a:t>
            </a:r>
          </a:p>
          <a:p>
            <a:r>
              <a:rPr lang="en-US" dirty="0"/>
              <a:t>202.403.####</a:t>
            </a:r>
          </a:p>
          <a:p>
            <a:r>
              <a:rPr lang="en-US" dirty="0" err="1"/>
              <a:t>email.address@cambiumassessment.com</a:t>
            </a:r>
            <a:endParaRPr lang="en-US" dirty="0"/>
          </a:p>
        </p:txBody>
      </p:sp>
      <p:sp>
        <p:nvSpPr>
          <p:cNvPr id="4" name="Text Placeholder 3">
            <a:extLst>
              <a:ext uri="{FF2B5EF4-FFF2-40B4-BE49-F238E27FC236}">
                <a16:creationId xmlns:a16="http://schemas.microsoft.com/office/drawing/2014/main" id="{DA82E4A1-C64B-4CF5-BF73-0EF68358BABC}"/>
              </a:ext>
            </a:extLst>
          </p:cNvPr>
          <p:cNvSpPr>
            <a:spLocks noGrp="1"/>
          </p:cNvSpPr>
          <p:nvPr>
            <p:ph type="body" sz="quarter" idx="14" hasCustomPrompt="1"/>
          </p:nvPr>
        </p:nvSpPr>
        <p:spPr>
          <a:xfrm>
            <a:off x="340947" y="6476003"/>
            <a:ext cx="429605" cy="92333"/>
          </a:xfrm>
        </p:spPr>
        <p:txBody>
          <a:bodyPr wrap="none" anchor="b" anchorCtr="0">
            <a:spAutoFit/>
          </a:bodyPr>
          <a:lstStyle>
            <a:lvl1pPr marL="0" indent="0" algn="r">
              <a:lnSpc>
                <a:spcPct val="100000"/>
              </a:lnSpc>
              <a:spcBef>
                <a:spcPts val="0"/>
              </a:spcBef>
              <a:buNone/>
              <a:defRPr sz="600">
                <a:solidFill>
                  <a:schemeClr val="bg1"/>
                </a:solidFill>
              </a:defRPr>
            </a:lvl1pPr>
            <a:lvl2pPr marL="320040" indent="0">
              <a:lnSpc>
                <a:spcPct val="100000"/>
              </a:lnSpc>
              <a:spcBef>
                <a:spcPts val="0"/>
              </a:spcBef>
              <a:buNone/>
              <a:defRPr sz="600"/>
            </a:lvl2pPr>
            <a:lvl3pPr marL="685800" indent="0">
              <a:lnSpc>
                <a:spcPct val="100000"/>
              </a:lnSpc>
              <a:spcBef>
                <a:spcPts val="0"/>
              </a:spcBef>
              <a:buNone/>
              <a:defRPr sz="600"/>
            </a:lvl3pPr>
            <a:lvl4pPr marL="1005840" indent="0">
              <a:lnSpc>
                <a:spcPct val="100000"/>
              </a:lnSpc>
              <a:spcBef>
                <a:spcPts val="0"/>
              </a:spcBef>
              <a:buNone/>
              <a:defRPr sz="600"/>
            </a:lvl4pPr>
            <a:lvl5pPr marL="1325880" indent="0">
              <a:lnSpc>
                <a:spcPct val="100000"/>
              </a:lnSpc>
              <a:spcBef>
                <a:spcPts val="0"/>
              </a:spcBef>
              <a:buNone/>
              <a:defRPr sz="600"/>
            </a:lvl5pPr>
          </a:lstStyle>
          <a:p>
            <a:pPr lvl="0"/>
            <a:r>
              <a:rPr lang="en-US" dirty="0"/>
              <a:t>XXXX_MO/YR</a:t>
            </a:r>
          </a:p>
        </p:txBody>
      </p:sp>
      <p:sp>
        <p:nvSpPr>
          <p:cNvPr id="26" name="Footer Placeholder 7">
            <a:extLst>
              <a:ext uri="{FF2B5EF4-FFF2-40B4-BE49-F238E27FC236}">
                <a16:creationId xmlns:a16="http://schemas.microsoft.com/office/drawing/2014/main" id="{80690CF2-FBBB-554D-B23A-A3E0423F5B17}"/>
              </a:ext>
            </a:extLst>
          </p:cNvPr>
          <p:cNvSpPr>
            <a:spLocks noGrp="1"/>
          </p:cNvSpPr>
          <p:nvPr>
            <p:ph type="ftr" sz="quarter" idx="18"/>
          </p:nvPr>
        </p:nvSpPr>
        <p:spPr>
          <a:xfrm>
            <a:off x="340947" y="6245597"/>
            <a:ext cx="9531699" cy="92333"/>
          </a:xfrm>
          <a:prstGeom prst="rect">
            <a:avLst/>
          </a:prstGeom>
        </p:spPr>
        <p:txBody>
          <a:bodyPr wrap="square" lIns="0" tIns="0" rIns="0" bIns="0">
            <a:spAutoFit/>
          </a:bodyPr>
          <a:lstStyle>
            <a:lvl1pPr>
              <a:defRPr sz="600">
                <a:solidFill>
                  <a:schemeClr val="bg1"/>
                </a:solidFill>
              </a:defRPr>
            </a:lvl1pPr>
          </a:lstStyle>
          <a:p>
            <a:r>
              <a:rPr lang="en-US" spc="-20" dirty="0"/>
              <a:t>Notice of Trademark: “Cambium Assessment, Inc.” is a registered trademark. All other brand, product, or company names are trademarks or registered trademarks of their respective owners.</a:t>
            </a:r>
          </a:p>
        </p:txBody>
      </p:sp>
      <p:sp>
        <p:nvSpPr>
          <p:cNvPr id="16" name="Rectangle 15">
            <a:extLst>
              <a:ext uri="{FF2B5EF4-FFF2-40B4-BE49-F238E27FC236}">
                <a16:creationId xmlns:a16="http://schemas.microsoft.com/office/drawing/2014/main" id="{7E61B2B1-4D7A-EA4B-81CA-1888BC75DDE9}"/>
              </a:ext>
            </a:extLst>
          </p:cNvPr>
          <p:cNvSpPr/>
          <p:nvPr userDrawn="1"/>
        </p:nvSpPr>
        <p:spPr>
          <a:xfrm>
            <a:off x="0" y="5887976"/>
            <a:ext cx="12192000" cy="457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solidFill>
                <a:schemeClr val="tx2"/>
              </a:solidFill>
            </a:endParaRPr>
          </a:p>
        </p:txBody>
      </p:sp>
      <p:pic>
        <p:nvPicPr>
          <p:cNvPr id="18" name="Picture 17" descr="A picture containing drawing&#10;&#10;Description automatically generated">
            <a:extLst>
              <a:ext uri="{FF2B5EF4-FFF2-40B4-BE49-F238E27FC236}">
                <a16:creationId xmlns:a16="http://schemas.microsoft.com/office/drawing/2014/main" id="{9AB4B2DC-3377-0340-B799-CF12239307E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325845" y="6235407"/>
            <a:ext cx="382005" cy="300453"/>
          </a:xfrm>
          <a:prstGeom prst="rect">
            <a:avLst/>
          </a:prstGeom>
        </p:spPr>
      </p:pic>
    </p:spTree>
    <p:extLst>
      <p:ext uri="{BB962C8B-B14F-4D97-AF65-F5344CB8AC3E}">
        <p14:creationId xmlns:p14="http://schemas.microsoft.com/office/powerpoint/2010/main" val="400836378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Bulleted Text">
    <p:spTree>
      <p:nvGrpSpPr>
        <p:cNvPr id="1" name=""/>
        <p:cNvGrpSpPr/>
        <p:nvPr/>
      </p:nvGrpSpPr>
      <p:grpSpPr>
        <a:xfrm>
          <a:off x="0" y="0"/>
          <a:ext cx="0" cy="0"/>
          <a:chOff x="0" y="0"/>
          <a:chExt cx="0" cy="0"/>
        </a:xfrm>
      </p:grpSpPr>
      <p:sp>
        <p:nvSpPr>
          <p:cNvPr id="3" name="Content Placeholder 2"/>
          <p:cNvSpPr>
            <a:spLocks noGrp="1"/>
          </p:cNvSpPr>
          <p:nvPr>
            <p:ph idx="1"/>
          </p:nvPr>
        </p:nvSpPr>
        <p:spPr bwMode="gray">
          <a:xfrm>
            <a:off x="689032" y="1295400"/>
            <a:ext cx="10966265" cy="3852006"/>
          </a:xfrm>
        </p:spPr>
        <p:txBody>
          <a:bodyPr/>
          <a:lstStyle>
            <a:lvl1pPr>
              <a:defRPr>
                <a:solidFill>
                  <a:schemeClr val="tx2">
                    <a:lumMod val="75000"/>
                  </a:schemeClr>
                </a:solidFill>
                <a:latin typeface="+mn-lt"/>
                <a:cs typeface="Franklin Gothic Book" pitchFamily="34" charset="0"/>
              </a:defRPr>
            </a:lvl1pPr>
            <a:lvl2pPr>
              <a:defRPr sz="1800">
                <a:solidFill>
                  <a:schemeClr val="tx2">
                    <a:lumMod val="75000"/>
                  </a:schemeClr>
                </a:solidFill>
                <a:latin typeface="+mn-lt"/>
                <a:cs typeface="Franklin Gothic Book" pitchFamily="34" charset="0"/>
              </a:defRPr>
            </a:lvl2pPr>
            <a:lvl3pPr>
              <a:defRPr sz="1400" baseline="0">
                <a:solidFill>
                  <a:schemeClr val="tx2">
                    <a:lumMod val="75000"/>
                  </a:schemeClr>
                </a:solidFill>
                <a:latin typeface="+mn-lt"/>
                <a:cs typeface="Franklin Gothic Book" pitchFamily="34" charset="0"/>
              </a:defRPr>
            </a:lvl3pPr>
            <a:lvl4pPr marL="915988" indent="-228600">
              <a:defRPr sz="1400" baseline="0">
                <a:solidFill>
                  <a:schemeClr val="tx2">
                    <a:lumMod val="75000"/>
                  </a:schemeClr>
                </a:solidFill>
                <a:latin typeface="+mn-lt"/>
                <a:cs typeface="Arial" pitchFamily="34" charset="0"/>
              </a:defRPr>
            </a:lvl4pPr>
            <a:lvl5pPr marL="1143000" indent="-228600">
              <a:defRPr sz="1400" baseline="0">
                <a:solidFill>
                  <a:schemeClr val="tx2">
                    <a:lumMod val="75000"/>
                  </a:schemeClr>
                </a:solidFill>
                <a:latin typeface="+mn-lt"/>
                <a:cs typeface="Arial" pitchFamily="34" charset="0"/>
              </a:defRPr>
            </a:lvl5pPr>
            <a:lvl6pPr marL="1377950" indent="-228600">
              <a:defRPr sz="1400" baseline="0">
                <a:solidFill>
                  <a:schemeClr val="tx2">
                    <a:lumMod val="75000"/>
                  </a:schemeClr>
                </a:solidFill>
                <a:latin typeface="+mn-lt"/>
              </a:defRPr>
            </a:lvl6pPr>
            <a:lvl7pPr marL="1597025" indent="-228600">
              <a:defRPr sz="1400" baseline="0">
                <a:solidFill>
                  <a:schemeClr val="tx2">
                    <a:lumMod val="75000"/>
                  </a:schemeClr>
                </a:solidFill>
                <a:latin typeface="+mn-lt"/>
              </a:defRPr>
            </a:lvl7pPr>
            <a:lvl8pPr marL="1830388" indent="-228600">
              <a:defRPr sz="1400" baseline="0">
                <a:solidFill>
                  <a:schemeClr val="tx2">
                    <a:lumMod val="75000"/>
                  </a:schemeClr>
                </a:solidFill>
                <a:latin typeface="+mn-lt"/>
              </a:defRPr>
            </a:lvl8pPr>
            <a:lvl9pPr marL="2057400" indent="-228600">
              <a:defRPr sz="1400" baseline="0">
                <a:solidFill>
                  <a:schemeClr val="tx2">
                    <a:lumMod val="75000"/>
                  </a:schemeClr>
                </a:solidFill>
                <a:latin typeface="+mn-lt"/>
              </a:defRPr>
            </a:lvl9pPr>
          </a:lstStyle>
          <a:p>
            <a:pPr lvl="0"/>
            <a:r>
              <a:rPr lang="en-US" dirty="0"/>
              <a:t>Click to edit Master text styles</a:t>
            </a:r>
          </a:p>
          <a:p>
            <a:pPr lvl="1"/>
            <a:r>
              <a:rPr lang="en-US" dirty="0"/>
              <a:t>Second level</a:t>
            </a:r>
          </a:p>
          <a:p>
            <a:pPr lvl="2"/>
            <a:r>
              <a:rPr lang="en-US" dirty="0"/>
              <a:t>Third level</a:t>
            </a:r>
          </a:p>
          <a:p>
            <a:pPr lvl="3"/>
            <a:r>
              <a:rPr lang="en-US" dirty="0"/>
              <a:t>Four</a:t>
            </a:r>
          </a:p>
          <a:p>
            <a:pPr lvl="4"/>
            <a:r>
              <a:rPr lang="en-US" dirty="0"/>
              <a:t>Five</a:t>
            </a:r>
          </a:p>
          <a:p>
            <a:pPr lvl="5"/>
            <a:r>
              <a:rPr lang="en-US" dirty="0"/>
              <a:t>Six</a:t>
            </a:r>
          </a:p>
          <a:p>
            <a:pPr lvl="6"/>
            <a:r>
              <a:rPr lang="en-US" dirty="0"/>
              <a:t>Seven	</a:t>
            </a:r>
          </a:p>
          <a:p>
            <a:pPr lvl="7"/>
            <a:r>
              <a:rPr lang="en-US" dirty="0"/>
              <a:t>Eight</a:t>
            </a:r>
          </a:p>
          <a:p>
            <a:pPr lvl="8"/>
            <a:r>
              <a:rPr lang="en-US" dirty="0"/>
              <a:t>Nine</a:t>
            </a:r>
          </a:p>
        </p:txBody>
      </p:sp>
      <p:sp>
        <p:nvSpPr>
          <p:cNvPr id="2" name="Title 1"/>
          <p:cNvSpPr>
            <a:spLocks noGrp="1"/>
          </p:cNvSpPr>
          <p:nvPr>
            <p:ph type="title"/>
          </p:nvPr>
        </p:nvSpPr>
        <p:spPr/>
        <p:txBody>
          <a:bodyPr/>
          <a:lstStyle/>
          <a:p>
            <a:r>
              <a:rPr lang="en-US" dirty="0"/>
              <a:t>Click to edit Master title style</a:t>
            </a:r>
          </a:p>
        </p:txBody>
      </p:sp>
      <p:sp>
        <p:nvSpPr>
          <p:cNvPr id="4" name="Slide Number Placeholder 3"/>
          <p:cNvSpPr>
            <a:spLocks noGrp="1"/>
          </p:cNvSpPr>
          <p:nvPr>
            <p:ph type="sldNum" sz="quarter" idx="10"/>
          </p:nvPr>
        </p:nvSpPr>
        <p:spPr/>
        <p:txBody>
          <a:bodyPr/>
          <a:lstStyle/>
          <a:p>
            <a:pPr algn="r"/>
            <a:fld id="{F3477EC8-074D-41C4-94AE-E9EA7CEEA348}" type="slidenum">
              <a:rPr lang="en-US" smtClean="0"/>
              <a:pPr algn="r"/>
              <a:t>‹#›</a:t>
            </a:fld>
            <a:endParaRPr lang="en-US" dirty="0"/>
          </a:p>
        </p:txBody>
      </p:sp>
    </p:spTree>
    <p:extLst>
      <p:ext uri="{BB962C8B-B14F-4D97-AF65-F5344CB8AC3E}">
        <p14:creationId xmlns:p14="http://schemas.microsoft.com/office/powerpoint/2010/main" val="352315776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Title Only">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t>Click to edit Master title style</a:t>
            </a:r>
          </a:p>
        </p:txBody>
      </p:sp>
      <p:sp>
        <p:nvSpPr>
          <p:cNvPr id="2" name="Slide Number Placeholder 1"/>
          <p:cNvSpPr>
            <a:spLocks noGrp="1"/>
          </p:cNvSpPr>
          <p:nvPr>
            <p:ph type="sldNum" sz="quarter" idx="10"/>
          </p:nvPr>
        </p:nvSpPr>
        <p:spPr/>
        <p:txBody>
          <a:bodyPr/>
          <a:lstStyle/>
          <a:p>
            <a:pPr algn="r"/>
            <a:fld id="{F3477EC8-074D-41C4-94AE-E9EA7CEEA348}" type="slidenum">
              <a:rPr lang="en-US" smtClean="0"/>
              <a:pPr algn="r"/>
              <a:t>‹#›</a:t>
            </a:fld>
            <a:endParaRPr lang="en-US" dirty="0"/>
          </a:p>
        </p:txBody>
      </p:sp>
    </p:spTree>
    <p:extLst>
      <p:ext uri="{BB962C8B-B14F-4D97-AF65-F5344CB8AC3E}">
        <p14:creationId xmlns:p14="http://schemas.microsoft.com/office/powerpoint/2010/main" val="7980592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Section Header">
    <p:spTree>
      <p:nvGrpSpPr>
        <p:cNvPr id="1" name=""/>
        <p:cNvGrpSpPr/>
        <p:nvPr/>
      </p:nvGrpSpPr>
      <p:grpSpPr>
        <a:xfrm>
          <a:off x="0" y="0"/>
          <a:ext cx="0" cy="0"/>
          <a:chOff x="0" y="0"/>
          <a:chExt cx="0" cy="0"/>
        </a:xfrm>
      </p:grpSpPr>
      <p:sp>
        <p:nvSpPr>
          <p:cNvPr id="21" name="Rectangle 20">
            <a:extLst>
              <a:ext uri="{FF2B5EF4-FFF2-40B4-BE49-F238E27FC236}">
                <a16:creationId xmlns:a16="http://schemas.microsoft.com/office/drawing/2014/main" id="{DD6FE6F0-8604-7F4B-9748-89FE63B6D4DB}"/>
              </a:ext>
            </a:extLst>
          </p:cNvPr>
          <p:cNvSpPr/>
          <p:nvPr userDrawn="1"/>
        </p:nvSpPr>
        <p:spPr>
          <a:xfrm>
            <a:off x="0" y="5938670"/>
            <a:ext cx="12192000" cy="919331"/>
          </a:xfrm>
          <a:prstGeom prst="rect">
            <a:avLst/>
          </a:prstGeom>
          <a:solidFill>
            <a:srgbClr val="2C9ED9"/>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sz="1400" dirty="0">
              <a:solidFill>
                <a:schemeClr val="tx2"/>
              </a:solidFill>
            </a:endParaRPr>
          </a:p>
        </p:txBody>
      </p:sp>
      <p:grpSp>
        <p:nvGrpSpPr>
          <p:cNvPr id="22" name="Group 21">
            <a:extLst>
              <a:ext uri="{FF2B5EF4-FFF2-40B4-BE49-F238E27FC236}">
                <a16:creationId xmlns:a16="http://schemas.microsoft.com/office/drawing/2014/main" id="{23B08CE3-721A-7940-99DD-35ABF4993B60}"/>
              </a:ext>
            </a:extLst>
          </p:cNvPr>
          <p:cNvGrpSpPr/>
          <p:nvPr userDrawn="1"/>
        </p:nvGrpSpPr>
        <p:grpSpPr>
          <a:xfrm>
            <a:off x="0" y="1891"/>
            <a:ext cx="12192000" cy="6383743"/>
            <a:chOff x="1" y="-654979"/>
            <a:chExt cx="9144000" cy="7029646"/>
          </a:xfrm>
        </p:grpSpPr>
        <p:grpSp>
          <p:nvGrpSpPr>
            <p:cNvPr id="23" name="Group 22">
              <a:extLst>
                <a:ext uri="{FF2B5EF4-FFF2-40B4-BE49-F238E27FC236}">
                  <a16:creationId xmlns:a16="http://schemas.microsoft.com/office/drawing/2014/main" id="{3A8B8AB1-17E1-4148-86F3-B8C77AD930B3}"/>
                </a:ext>
              </a:extLst>
            </p:cNvPr>
            <p:cNvGrpSpPr/>
            <p:nvPr/>
          </p:nvGrpSpPr>
          <p:grpSpPr>
            <a:xfrm>
              <a:off x="7514903" y="2194560"/>
              <a:ext cx="1376891" cy="1327213"/>
              <a:chOff x="7040708" y="1972456"/>
              <a:chExt cx="1490472" cy="1787106"/>
            </a:xfrm>
          </p:grpSpPr>
          <p:sp>
            <p:nvSpPr>
              <p:cNvPr id="28" name="TextBox 27">
                <a:extLst>
                  <a:ext uri="{FF2B5EF4-FFF2-40B4-BE49-F238E27FC236}">
                    <a16:creationId xmlns:a16="http://schemas.microsoft.com/office/drawing/2014/main" id="{487F0AF7-5A75-6142-9925-DB6E3A35DF9D}"/>
                  </a:ext>
                </a:extLst>
              </p:cNvPr>
              <p:cNvSpPr txBox="1"/>
              <p:nvPr/>
            </p:nvSpPr>
            <p:spPr>
              <a:xfrm>
                <a:off x="7785918" y="2666546"/>
                <a:ext cx="53" cy="398931"/>
              </a:xfrm>
              <a:prstGeom prst="rect">
                <a:avLst/>
              </a:prstGeom>
              <a:noFill/>
              <a:ln>
                <a:noFill/>
              </a:ln>
            </p:spPr>
            <p:txBody>
              <a:bodyPr wrap="none" lIns="0" tIns="0" rIns="0" bIns="0" rtlCol="0" anchor="ctr" anchorCtr="1">
                <a:spAutoFit/>
              </a:bodyPr>
              <a:lstStyle/>
              <a:p>
                <a:pPr algn="ctr">
                  <a:lnSpc>
                    <a:spcPct val="150000"/>
                  </a:lnSpc>
                </a:pPr>
                <a:endParaRPr lang="en-US" sz="1300" spc="600" dirty="0">
                  <a:ln w="3175" cmpd="sng">
                    <a:noFill/>
                  </a:ln>
                  <a:solidFill>
                    <a:srgbClr val="FFFFFF">
                      <a:alpha val="70000"/>
                    </a:srgbClr>
                  </a:solidFill>
                  <a:latin typeface="Calibri"/>
                  <a:cs typeface="Calibri"/>
                </a:endParaRPr>
              </a:p>
            </p:txBody>
          </p:sp>
          <p:cxnSp>
            <p:nvCxnSpPr>
              <p:cNvPr id="29" name="Straight Connector 28">
                <a:extLst>
                  <a:ext uri="{FF2B5EF4-FFF2-40B4-BE49-F238E27FC236}">
                    <a16:creationId xmlns:a16="http://schemas.microsoft.com/office/drawing/2014/main" id="{5A5F043D-9A82-E14F-B0E0-1B23D525DC34}"/>
                  </a:ext>
                </a:extLst>
              </p:cNvPr>
              <p:cNvCxnSpPr/>
              <p:nvPr/>
            </p:nvCxnSpPr>
            <p:spPr>
              <a:xfrm>
                <a:off x="7040708" y="1972456"/>
                <a:ext cx="1490472" cy="0"/>
              </a:xfrm>
              <a:prstGeom prst="line">
                <a:avLst/>
              </a:prstGeom>
              <a:ln w="3175" cmpd="sng">
                <a:solidFill>
                  <a:schemeClr val="bg1">
                    <a:alpha val="70000"/>
                  </a:schemeClr>
                </a:solidFill>
              </a:ln>
            </p:spPr>
            <p:style>
              <a:lnRef idx="2">
                <a:schemeClr val="accent1"/>
              </a:lnRef>
              <a:fillRef idx="0">
                <a:schemeClr val="accent1"/>
              </a:fillRef>
              <a:effectRef idx="1">
                <a:schemeClr val="accent1"/>
              </a:effectRef>
              <a:fontRef idx="minor">
                <a:schemeClr val="tx1"/>
              </a:fontRef>
            </p:style>
          </p:cxnSp>
          <p:cxnSp>
            <p:nvCxnSpPr>
              <p:cNvPr id="30" name="Straight Connector 29">
                <a:extLst>
                  <a:ext uri="{FF2B5EF4-FFF2-40B4-BE49-F238E27FC236}">
                    <a16:creationId xmlns:a16="http://schemas.microsoft.com/office/drawing/2014/main" id="{0DB5BC03-6E6F-3D4B-B1C5-E18EEF028FDC}"/>
                  </a:ext>
                </a:extLst>
              </p:cNvPr>
              <p:cNvCxnSpPr/>
              <p:nvPr/>
            </p:nvCxnSpPr>
            <p:spPr>
              <a:xfrm>
                <a:off x="7040708" y="3759562"/>
                <a:ext cx="1490472" cy="0"/>
              </a:xfrm>
              <a:prstGeom prst="line">
                <a:avLst/>
              </a:prstGeom>
              <a:ln w="3175" cmpd="sng">
                <a:solidFill>
                  <a:schemeClr val="bg1">
                    <a:alpha val="70000"/>
                  </a:schemeClr>
                </a:solidFill>
              </a:ln>
            </p:spPr>
            <p:style>
              <a:lnRef idx="2">
                <a:schemeClr val="accent1"/>
              </a:lnRef>
              <a:fillRef idx="0">
                <a:schemeClr val="accent1"/>
              </a:fillRef>
              <a:effectRef idx="1">
                <a:schemeClr val="accent1"/>
              </a:effectRef>
              <a:fontRef idx="minor">
                <a:schemeClr val="tx1"/>
              </a:fontRef>
            </p:style>
          </p:cxnSp>
        </p:grpSp>
        <p:sp>
          <p:nvSpPr>
            <p:cNvPr id="25" name="Text Placeholder 56">
              <a:extLst>
                <a:ext uri="{FF2B5EF4-FFF2-40B4-BE49-F238E27FC236}">
                  <a16:creationId xmlns:a16="http://schemas.microsoft.com/office/drawing/2014/main" id="{D541CF8B-F6B1-374E-9FF6-10498A3A7974}"/>
                </a:ext>
              </a:extLst>
            </p:cNvPr>
            <p:cNvSpPr txBox="1">
              <a:spLocks/>
            </p:cNvSpPr>
            <p:nvPr/>
          </p:nvSpPr>
          <p:spPr>
            <a:xfrm>
              <a:off x="320937" y="6188263"/>
              <a:ext cx="49" cy="186404"/>
            </a:xfrm>
            <a:prstGeom prst="rect">
              <a:avLst/>
            </a:prstGeom>
          </p:spPr>
          <p:txBody>
            <a:bodyPr wrap="none" lIns="0" tIns="0" rIns="0" bIns="0">
              <a:spAutoFit/>
            </a:bodyPr>
            <a:lstStyle>
              <a:lvl1pPr marL="0" indent="0" algn="r" defTabSz="914400" rtl="0" eaLnBrk="1" latinLnBrk="0" hangingPunct="1">
                <a:lnSpc>
                  <a:spcPct val="125000"/>
                </a:lnSpc>
                <a:spcBef>
                  <a:spcPts val="1800"/>
                </a:spcBef>
                <a:spcAft>
                  <a:spcPts val="0"/>
                </a:spcAft>
                <a:buFont typeface="Arial" panose="020B0604020202020204" pitchFamily="34" charset="0"/>
                <a:buNone/>
                <a:defRPr sz="1800" b="0" i="0" kern="1200" baseline="0">
                  <a:solidFill>
                    <a:schemeClr val="bg1"/>
                  </a:solidFill>
                  <a:latin typeface="Gill Sans" charset="0"/>
                  <a:ea typeface="Gill Sans" charset="0"/>
                  <a:cs typeface="Gill Sans" charset="0"/>
                </a:defRPr>
              </a:lvl1pPr>
              <a:lvl2pPr marL="365125" indent="-365125" algn="l" defTabSz="914400" rtl="0" eaLnBrk="1" latinLnBrk="0" hangingPunct="1">
                <a:lnSpc>
                  <a:spcPct val="125000"/>
                </a:lnSpc>
                <a:spcBef>
                  <a:spcPts val="1800"/>
                </a:spcBef>
                <a:spcAft>
                  <a:spcPts val="0"/>
                </a:spcAft>
                <a:buClr>
                  <a:schemeClr val="accent3"/>
                </a:buClr>
                <a:buFont typeface="Arial" panose="020B0604020202020204" pitchFamily="34" charset="0"/>
                <a:buChar char="•"/>
                <a:defRPr sz="2400" b="0" i="0" kern="1200">
                  <a:solidFill>
                    <a:srgbClr val="595959"/>
                  </a:solidFill>
                  <a:latin typeface="Gill Sans" charset="0"/>
                  <a:ea typeface="Gill Sans" charset="0"/>
                  <a:cs typeface="Gill Sans" charset="0"/>
                </a:defRPr>
              </a:lvl2pPr>
              <a:lvl3pPr marL="731520" indent="-365760" algn="l" defTabSz="914400" rtl="0" eaLnBrk="1" latinLnBrk="0" hangingPunct="1">
                <a:lnSpc>
                  <a:spcPct val="125000"/>
                </a:lnSpc>
                <a:spcBef>
                  <a:spcPts val="1800"/>
                </a:spcBef>
                <a:spcAft>
                  <a:spcPts val="0"/>
                </a:spcAft>
                <a:buClr>
                  <a:schemeClr val="accent3"/>
                </a:buClr>
                <a:buFont typeface="Arial" panose="020B0604020202020204" pitchFamily="34" charset="0"/>
                <a:buChar char="–"/>
                <a:defRPr sz="2400" b="0" i="0" kern="1200">
                  <a:solidFill>
                    <a:srgbClr val="595959"/>
                  </a:solidFill>
                  <a:latin typeface="Gill Sans" charset="0"/>
                  <a:ea typeface="Gill Sans" charset="0"/>
                  <a:cs typeface="Gill Sans" charset="0"/>
                </a:defRPr>
              </a:lvl3pPr>
              <a:lvl4pPr marL="1097280" indent="-365760" algn="l" defTabSz="914400" rtl="0" eaLnBrk="1" latinLnBrk="0" hangingPunct="1">
                <a:lnSpc>
                  <a:spcPct val="125000"/>
                </a:lnSpc>
                <a:spcBef>
                  <a:spcPts val="1800"/>
                </a:spcBef>
                <a:spcAft>
                  <a:spcPts val="0"/>
                </a:spcAft>
                <a:buClr>
                  <a:schemeClr val="accent3"/>
                </a:buClr>
                <a:buFont typeface="Arial" panose="020B0604020202020204" pitchFamily="34" charset="0"/>
                <a:buChar char="»"/>
                <a:defRPr sz="2400" b="0" i="0" kern="1200">
                  <a:solidFill>
                    <a:srgbClr val="595959"/>
                  </a:solidFill>
                  <a:latin typeface="Gill Sans" charset="0"/>
                  <a:ea typeface="Gill Sans" charset="0"/>
                  <a:cs typeface="Gill Sans" charset="0"/>
                </a:defRPr>
              </a:lvl4pPr>
              <a:lvl5pPr marL="1463040" indent="-365125" algn="l" defTabSz="914400" rtl="0" eaLnBrk="1" latinLnBrk="0" hangingPunct="1">
                <a:lnSpc>
                  <a:spcPct val="125000"/>
                </a:lnSpc>
                <a:spcBef>
                  <a:spcPts val="1800"/>
                </a:spcBef>
                <a:spcAft>
                  <a:spcPts val="0"/>
                </a:spcAft>
                <a:buClr>
                  <a:schemeClr val="accent3"/>
                </a:buClr>
                <a:buFont typeface="Arial" panose="020B0604020202020204" pitchFamily="34" charset="0"/>
                <a:buChar char="•"/>
                <a:defRPr sz="2400" b="0" i="0" kern="1200">
                  <a:solidFill>
                    <a:srgbClr val="595959"/>
                  </a:solidFill>
                  <a:latin typeface="Gill Sans" charset="0"/>
                  <a:ea typeface="Gill Sans" charset="0"/>
                  <a:cs typeface="Gill Sans"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l">
                <a:lnSpc>
                  <a:spcPct val="100000"/>
                </a:lnSpc>
              </a:pPr>
              <a:endParaRPr lang="en-US" sz="1100" spc="150" dirty="0">
                <a:solidFill>
                  <a:srgbClr val="FFFFFF"/>
                </a:solidFill>
                <a:latin typeface="Calibri"/>
                <a:ea typeface="Calibri"/>
                <a:cs typeface="Calibri"/>
              </a:endParaRPr>
            </a:p>
          </p:txBody>
        </p:sp>
        <p:sp>
          <p:nvSpPr>
            <p:cNvPr id="27" name="Rectangle 26">
              <a:extLst>
                <a:ext uri="{FF2B5EF4-FFF2-40B4-BE49-F238E27FC236}">
                  <a16:creationId xmlns:a16="http://schemas.microsoft.com/office/drawing/2014/main" id="{B52C16A5-628A-E040-8562-B2631368845E}"/>
                </a:ext>
              </a:extLst>
            </p:cNvPr>
            <p:cNvSpPr>
              <a:spLocks/>
            </p:cNvSpPr>
            <p:nvPr/>
          </p:nvSpPr>
          <p:spPr>
            <a:xfrm>
              <a:off x="1" y="-654979"/>
              <a:ext cx="9144000" cy="6530888"/>
            </a:xfrm>
            <a:prstGeom prst="rect">
              <a:avLst/>
            </a:prstGeom>
            <a:solidFill>
              <a:srgbClr val="005488"/>
            </a:solidFill>
            <a:ln w="12700" cap="flat" cmpd="sng" algn="ctr">
              <a:noFill/>
              <a:prstDash val="solid"/>
              <a:miter lim="800000"/>
            </a:ln>
            <a:effectLst/>
          </p:spPr>
          <p:txBody>
            <a:bodyPr rtlCol="0" anchor="ctr"/>
            <a:lstStyle/>
            <a:p>
              <a:pPr algn="ctr" defTabSz="914377">
                <a:defRPr/>
              </a:pPr>
              <a:endParaRPr lang="en-US" sz="1800" kern="0" dirty="0">
                <a:solidFill>
                  <a:srgbClr val="FFFFFF"/>
                </a:solidFill>
                <a:latin typeface="Gill Sans MT"/>
              </a:endParaRPr>
            </a:p>
          </p:txBody>
        </p:sp>
      </p:grpSp>
      <p:sp>
        <p:nvSpPr>
          <p:cNvPr id="34" name="Title 3">
            <a:extLst>
              <a:ext uri="{FF2B5EF4-FFF2-40B4-BE49-F238E27FC236}">
                <a16:creationId xmlns:a16="http://schemas.microsoft.com/office/drawing/2014/main" id="{632A705F-AC90-094F-B8E2-F7B1D1DC3856}"/>
              </a:ext>
            </a:extLst>
          </p:cNvPr>
          <p:cNvSpPr>
            <a:spLocks noGrp="1"/>
          </p:cNvSpPr>
          <p:nvPr>
            <p:ph type="title" hasCustomPrompt="1"/>
          </p:nvPr>
        </p:nvSpPr>
        <p:spPr>
          <a:xfrm>
            <a:off x="1674666" y="524911"/>
            <a:ext cx="8842671" cy="2530079"/>
          </a:xfrm>
          <a:prstGeom prst="rect">
            <a:avLst/>
          </a:prstGeom>
        </p:spPr>
        <p:txBody>
          <a:bodyPr>
            <a:normAutofit/>
          </a:bodyPr>
          <a:lstStyle>
            <a:lvl1pPr algn="ctr">
              <a:defRPr sz="4200">
                <a:solidFill>
                  <a:schemeClr val="bg1"/>
                </a:solidFill>
                <a:effectLst/>
              </a:defRPr>
            </a:lvl1pPr>
          </a:lstStyle>
          <a:p>
            <a:r>
              <a:rPr lang="en-US" dirty="0"/>
              <a:t>Section Header (Divider) Title</a:t>
            </a:r>
          </a:p>
        </p:txBody>
      </p:sp>
      <p:sp>
        <p:nvSpPr>
          <p:cNvPr id="35" name="Text Placeholder 8">
            <a:extLst>
              <a:ext uri="{FF2B5EF4-FFF2-40B4-BE49-F238E27FC236}">
                <a16:creationId xmlns:a16="http://schemas.microsoft.com/office/drawing/2014/main" id="{05B18A71-C084-C74F-827E-9479DD85FF37}"/>
              </a:ext>
            </a:extLst>
          </p:cNvPr>
          <p:cNvSpPr>
            <a:spLocks noGrp="1"/>
          </p:cNvSpPr>
          <p:nvPr>
            <p:ph type="body" sz="quarter" idx="13" hasCustomPrompt="1"/>
          </p:nvPr>
        </p:nvSpPr>
        <p:spPr>
          <a:xfrm>
            <a:off x="1674666" y="3082422"/>
            <a:ext cx="8842671" cy="1499616"/>
          </a:xfrm>
        </p:spPr>
        <p:txBody>
          <a:bodyPr>
            <a:normAutofit/>
          </a:bodyPr>
          <a:lstStyle>
            <a:lvl1pPr marL="0" indent="0" algn="ctr">
              <a:spcBef>
                <a:spcPts val="0"/>
              </a:spcBef>
              <a:buNone/>
              <a:defRPr sz="2200">
                <a:solidFill>
                  <a:schemeClr val="bg1"/>
                </a:solidFill>
                <a:effectLst/>
              </a:defRPr>
            </a:lvl1pPr>
            <a:lvl2pPr marL="320040" indent="0">
              <a:spcBef>
                <a:spcPts val="0"/>
              </a:spcBef>
              <a:buNone/>
              <a:defRPr>
                <a:solidFill>
                  <a:schemeClr val="bg1"/>
                </a:solidFill>
              </a:defRPr>
            </a:lvl2pPr>
            <a:lvl3pPr marL="685800" indent="0">
              <a:spcBef>
                <a:spcPts val="0"/>
              </a:spcBef>
              <a:buNone/>
              <a:defRPr>
                <a:solidFill>
                  <a:schemeClr val="bg1"/>
                </a:solidFill>
              </a:defRPr>
            </a:lvl3pPr>
            <a:lvl4pPr marL="1005840" indent="0">
              <a:spcBef>
                <a:spcPts val="0"/>
              </a:spcBef>
              <a:buNone/>
              <a:defRPr>
                <a:solidFill>
                  <a:schemeClr val="bg1"/>
                </a:solidFill>
              </a:defRPr>
            </a:lvl4pPr>
            <a:lvl5pPr marL="1325880" indent="0">
              <a:spcBef>
                <a:spcPts val="0"/>
              </a:spcBef>
              <a:buNone/>
              <a:defRPr>
                <a:solidFill>
                  <a:schemeClr val="bg1"/>
                </a:solidFill>
              </a:defRPr>
            </a:lvl5pPr>
          </a:lstStyle>
          <a:p>
            <a:pPr lvl="0"/>
            <a:r>
              <a:rPr lang="en-US" dirty="0"/>
              <a:t>Additional information about this section (optional)</a:t>
            </a:r>
          </a:p>
        </p:txBody>
      </p:sp>
      <p:sp>
        <p:nvSpPr>
          <p:cNvPr id="36" name="Rectangle 35">
            <a:extLst>
              <a:ext uri="{FF2B5EF4-FFF2-40B4-BE49-F238E27FC236}">
                <a16:creationId xmlns:a16="http://schemas.microsoft.com/office/drawing/2014/main" id="{56CCB747-B81D-744D-9CE9-1225B76A2060}"/>
              </a:ext>
            </a:extLst>
          </p:cNvPr>
          <p:cNvSpPr/>
          <p:nvPr userDrawn="1"/>
        </p:nvSpPr>
        <p:spPr>
          <a:xfrm>
            <a:off x="0" y="5887976"/>
            <a:ext cx="12192000" cy="457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solidFill>
                <a:schemeClr val="tx2"/>
              </a:solidFill>
            </a:endParaRPr>
          </a:p>
        </p:txBody>
      </p:sp>
      <p:pic>
        <p:nvPicPr>
          <p:cNvPr id="16" name="Picture 15" descr="A picture containing drawing&#10;&#10;Description automatically generated">
            <a:extLst>
              <a:ext uri="{FF2B5EF4-FFF2-40B4-BE49-F238E27FC236}">
                <a16:creationId xmlns:a16="http://schemas.microsoft.com/office/drawing/2014/main" id="{16B7BA59-C63F-8043-B5BE-DA18DACFAE9D}"/>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57201" y="6235407"/>
            <a:ext cx="382005" cy="300453"/>
          </a:xfrm>
          <a:prstGeom prst="rect">
            <a:avLst/>
          </a:prstGeom>
        </p:spPr>
      </p:pic>
    </p:spTree>
    <p:extLst>
      <p:ext uri="{BB962C8B-B14F-4D97-AF65-F5344CB8AC3E}">
        <p14:creationId xmlns:p14="http://schemas.microsoft.com/office/powerpoint/2010/main" val="68959380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Text no bullets">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447800"/>
            <a:ext cx="10966449" cy="3732737"/>
          </a:xfrm>
        </p:spPr>
        <p:txBody>
          <a:bodyPr/>
          <a:lstStyle>
            <a:lvl1pPr marL="0" indent="0">
              <a:buNone/>
              <a:defRPr>
                <a:solidFill>
                  <a:schemeClr val="tx2">
                    <a:lumMod val="75000"/>
                  </a:schemeClr>
                </a:solidFill>
                <a:latin typeface="+mn-lt"/>
                <a:cs typeface="Franklin Gothic Book" pitchFamily="34" charset="0"/>
              </a:defRPr>
            </a:lvl1pPr>
            <a:lvl2pPr marL="230188" indent="-230188">
              <a:buFont typeface="Arial" pitchFamily="34" charset="0"/>
              <a:buChar char="•"/>
              <a:defRPr>
                <a:solidFill>
                  <a:schemeClr val="tx2">
                    <a:lumMod val="75000"/>
                  </a:schemeClr>
                </a:solidFill>
                <a:latin typeface="+mn-lt"/>
              </a:defRPr>
            </a:lvl2pPr>
            <a:lvl3pPr marL="465138" indent="-228600">
              <a:defRPr>
                <a:solidFill>
                  <a:schemeClr val="tx2">
                    <a:lumMod val="75000"/>
                  </a:schemeClr>
                </a:solidFill>
                <a:latin typeface="+mn-lt"/>
              </a:defRPr>
            </a:lvl3pPr>
            <a:lvl4pPr marL="685800" indent="-228600">
              <a:defRPr>
                <a:solidFill>
                  <a:schemeClr val="tx2">
                    <a:lumMod val="75000"/>
                  </a:schemeClr>
                </a:solidFill>
                <a:latin typeface="+mn-lt"/>
              </a:defRPr>
            </a:lvl4pPr>
            <a:lvl5pPr marL="912813" indent="-228600">
              <a:defRPr>
                <a:solidFill>
                  <a:schemeClr val="tx2">
                    <a:lumMod val="75000"/>
                  </a:schemeClr>
                </a:solidFill>
                <a:latin typeface="+mn-lt"/>
              </a:defRPr>
            </a:lvl5pPr>
            <a:lvl6pPr marL="1146175" indent="-228600">
              <a:defRPr>
                <a:solidFill>
                  <a:schemeClr val="tx2">
                    <a:lumMod val="75000"/>
                  </a:schemeClr>
                </a:solidFill>
                <a:latin typeface="+mn-lt"/>
              </a:defRPr>
            </a:lvl6pPr>
            <a:lvl7pPr marL="1374775" indent="-228600">
              <a:defRPr>
                <a:solidFill>
                  <a:schemeClr val="tx2">
                    <a:lumMod val="75000"/>
                  </a:schemeClr>
                </a:solidFill>
                <a:latin typeface="+mn-lt"/>
              </a:defRPr>
            </a:lvl7pPr>
            <a:lvl8pPr marL="1600200" indent="-228600">
              <a:defRPr>
                <a:solidFill>
                  <a:schemeClr val="tx2">
                    <a:lumMod val="75000"/>
                  </a:schemeClr>
                </a:solidFill>
                <a:latin typeface="+mn-lt"/>
              </a:defRPr>
            </a:lvl8pPr>
            <a:lvl9pPr marL="1827213" indent="-228600">
              <a:defRPr>
                <a:solidFill>
                  <a:schemeClr val="tx2">
                    <a:lumMod val="75000"/>
                  </a:schemeClr>
                </a:solidFill>
                <a:latin typeface="+mn-lt"/>
              </a:defRPr>
            </a:lvl9pPr>
          </a:lstStyle>
          <a:p>
            <a:pPr lvl="0"/>
            <a:r>
              <a:rPr lang="en-US" dirty="0"/>
              <a:t>Click to edit Master text</a:t>
            </a:r>
          </a:p>
          <a:p>
            <a:pPr lvl="1"/>
            <a:r>
              <a:rPr lang="en-US" dirty="0"/>
              <a:t> </a:t>
            </a:r>
          </a:p>
          <a:p>
            <a:pPr lvl="2"/>
            <a:r>
              <a:rPr lang="en-US" dirty="0"/>
              <a:t> </a:t>
            </a:r>
          </a:p>
          <a:p>
            <a:pPr lvl="3"/>
            <a:r>
              <a:rPr lang="en-US" dirty="0"/>
              <a:t> </a:t>
            </a:r>
          </a:p>
          <a:p>
            <a:pPr lvl="4"/>
            <a:r>
              <a:rPr lang="en-US" dirty="0"/>
              <a:t> </a:t>
            </a:r>
          </a:p>
          <a:p>
            <a:pPr lvl="5"/>
            <a:r>
              <a:rPr lang="en-US" dirty="0"/>
              <a:t> </a:t>
            </a:r>
          </a:p>
          <a:p>
            <a:pPr lvl="6"/>
            <a:r>
              <a:rPr lang="en-US" dirty="0"/>
              <a:t> </a:t>
            </a:r>
          </a:p>
          <a:p>
            <a:pPr lvl="7"/>
            <a:r>
              <a:rPr lang="en-US" dirty="0"/>
              <a:t> </a:t>
            </a:r>
          </a:p>
          <a:p>
            <a:pPr lvl="8"/>
            <a:r>
              <a:rPr lang="en-US" dirty="0"/>
              <a:t> </a:t>
            </a:r>
          </a:p>
        </p:txBody>
      </p:sp>
      <p:sp>
        <p:nvSpPr>
          <p:cNvPr id="2" name="Title 1"/>
          <p:cNvSpPr>
            <a:spLocks noGrp="1"/>
          </p:cNvSpPr>
          <p:nvPr>
            <p:ph type="title"/>
          </p:nvPr>
        </p:nvSpPr>
        <p:spPr/>
        <p:txBody>
          <a:bodyPr/>
          <a:lstStyle/>
          <a:p>
            <a:r>
              <a:rPr lang="en-US" dirty="0"/>
              <a:t>Click to edit Master title style</a:t>
            </a:r>
          </a:p>
        </p:txBody>
      </p:sp>
      <p:sp>
        <p:nvSpPr>
          <p:cNvPr id="4" name="Slide Number Placeholder 3"/>
          <p:cNvSpPr>
            <a:spLocks noGrp="1"/>
          </p:cNvSpPr>
          <p:nvPr>
            <p:ph type="sldNum" sz="quarter" idx="10"/>
          </p:nvPr>
        </p:nvSpPr>
        <p:spPr/>
        <p:txBody>
          <a:bodyPr/>
          <a:lstStyle/>
          <a:p>
            <a:pPr algn="r"/>
            <a:fld id="{F3477EC8-074D-41C4-94AE-E9EA7CEEA348}" type="slidenum">
              <a:rPr lang="en-US" smtClean="0"/>
              <a:pPr algn="r"/>
              <a:t>‹#›</a:t>
            </a:fld>
            <a:endParaRPr lang="en-US" dirty="0"/>
          </a:p>
        </p:txBody>
      </p:sp>
    </p:spTree>
    <p:extLst>
      <p:ext uri="{BB962C8B-B14F-4D97-AF65-F5344CB8AC3E}">
        <p14:creationId xmlns:p14="http://schemas.microsoft.com/office/powerpoint/2010/main" val="1175951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Agenda">
    <p:spTree>
      <p:nvGrpSpPr>
        <p:cNvPr id="1" name=""/>
        <p:cNvGrpSpPr/>
        <p:nvPr/>
      </p:nvGrpSpPr>
      <p:grpSpPr>
        <a:xfrm>
          <a:off x="0" y="0"/>
          <a:ext cx="0" cy="0"/>
          <a:chOff x="0" y="0"/>
          <a:chExt cx="0" cy="0"/>
        </a:xfrm>
      </p:grpSpPr>
      <p:sp>
        <p:nvSpPr>
          <p:cNvPr id="24" name="Text Placeholder"/>
          <p:cNvSpPr>
            <a:spLocks noGrp="1"/>
          </p:cNvSpPr>
          <p:nvPr>
            <p:ph type="body" sz="quarter" idx="10" hasCustomPrompt="1"/>
          </p:nvPr>
        </p:nvSpPr>
        <p:spPr>
          <a:xfrm>
            <a:off x="457199" y="980024"/>
            <a:ext cx="11338560" cy="5192175"/>
          </a:xfrm>
        </p:spPr>
        <p:txBody>
          <a:bodyPr tIns="0" anchor="t" anchorCtr="0">
            <a:normAutofit/>
          </a:bodyPr>
          <a:lstStyle>
            <a:lvl1pPr marL="457200" indent="-457200">
              <a:lnSpc>
                <a:spcPct val="100000"/>
              </a:lnSpc>
              <a:spcBef>
                <a:spcPts val="3000"/>
              </a:spcBef>
              <a:buClr>
                <a:schemeClr val="tx1"/>
              </a:buClr>
              <a:buFont typeface="+mj-lt"/>
              <a:buAutoNum type="arabicPeriod"/>
              <a:defRPr sz="2200" baseline="0"/>
            </a:lvl1pPr>
            <a:lvl2pPr marL="914400" indent="-457200">
              <a:lnSpc>
                <a:spcPct val="100000"/>
              </a:lnSpc>
              <a:spcBef>
                <a:spcPts val="1200"/>
              </a:spcBef>
              <a:buClr>
                <a:schemeClr val="tx1"/>
              </a:buClr>
              <a:buFont typeface="+mj-lt"/>
              <a:buAutoNum type="alphaLcPeriod"/>
              <a:defRPr sz="2200"/>
            </a:lvl2pPr>
            <a:lvl3pPr marL="1371600" indent="-457200">
              <a:lnSpc>
                <a:spcPct val="100000"/>
              </a:lnSpc>
              <a:spcBef>
                <a:spcPts val="1200"/>
              </a:spcBef>
              <a:buClr>
                <a:schemeClr val="tx1"/>
              </a:buClr>
              <a:buFont typeface="+mj-lt"/>
              <a:buAutoNum type="romanLcPeriod"/>
              <a:defRPr sz="2200"/>
            </a:lvl3pPr>
            <a:lvl4pPr marL="1828800" indent="-457200">
              <a:lnSpc>
                <a:spcPct val="100000"/>
              </a:lnSpc>
              <a:spcBef>
                <a:spcPts val="1200"/>
              </a:spcBef>
              <a:buClr>
                <a:schemeClr val="tx1"/>
              </a:buClr>
              <a:buSzPct val="100000"/>
              <a:buFont typeface="+mj-lt"/>
              <a:buAutoNum type="arabicParenR"/>
              <a:defRPr sz="2200" baseline="0"/>
            </a:lvl4pPr>
            <a:lvl5pPr marL="2286000" indent="-457200">
              <a:lnSpc>
                <a:spcPct val="100000"/>
              </a:lnSpc>
              <a:spcBef>
                <a:spcPts val="1200"/>
              </a:spcBef>
              <a:buClr>
                <a:schemeClr val="tx1"/>
              </a:buClr>
              <a:buFont typeface="+mj-lt"/>
              <a:buAutoNum type="alphaLcParenR"/>
              <a:defRPr sz="2200"/>
            </a:lvl5pPr>
          </a:lstStyle>
          <a:p>
            <a:pPr lvl="0"/>
            <a:r>
              <a:rPr lang="en-US" dirty="0"/>
              <a:t>Click to insert agenda items.</a:t>
            </a:r>
          </a:p>
          <a:p>
            <a:pPr lvl="1"/>
            <a:r>
              <a:rPr lang="en-US" dirty="0"/>
              <a:t>Second level</a:t>
            </a:r>
          </a:p>
          <a:p>
            <a:pPr lvl="2"/>
            <a:r>
              <a:rPr lang="en-US" dirty="0"/>
              <a:t>Third level</a:t>
            </a:r>
          </a:p>
          <a:p>
            <a:pPr lvl="3"/>
            <a:r>
              <a:rPr lang="en-US" dirty="0"/>
              <a:t>Fourth level</a:t>
            </a:r>
          </a:p>
          <a:p>
            <a:pPr lvl="4"/>
            <a:r>
              <a:rPr lang="en-US" dirty="0"/>
              <a:t>Fifth level</a:t>
            </a:r>
          </a:p>
          <a:p>
            <a:pPr lvl="0"/>
            <a:r>
              <a:rPr lang="en-US" dirty="0"/>
              <a:t>Second agenda item</a:t>
            </a:r>
          </a:p>
          <a:p>
            <a:pPr lvl="0"/>
            <a:r>
              <a:rPr lang="en-US" dirty="0"/>
              <a:t>Third agenda item</a:t>
            </a:r>
          </a:p>
        </p:txBody>
      </p:sp>
      <p:sp>
        <p:nvSpPr>
          <p:cNvPr id="6" name="Slide Number Placeholder 5">
            <a:extLst>
              <a:ext uri="{FF2B5EF4-FFF2-40B4-BE49-F238E27FC236}">
                <a16:creationId xmlns:a16="http://schemas.microsoft.com/office/drawing/2014/main" id="{59965809-73B4-254D-A68C-E7B755C89E3A}"/>
              </a:ext>
            </a:extLst>
          </p:cNvPr>
          <p:cNvSpPr>
            <a:spLocks noGrp="1"/>
          </p:cNvSpPr>
          <p:nvPr>
            <p:ph type="sldNum" sz="quarter" idx="11"/>
          </p:nvPr>
        </p:nvSpPr>
        <p:spPr/>
        <p:txBody>
          <a:bodyPr/>
          <a:lstStyle>
            <a:lvl1pPr>
              <a:defRPr>
                <a:solidFill>
                  <a:schemeClr val="bg1"/>
                </a:solidFill>
              </a:defRPr>
            </a:lvl1pPr>
          </a:lstStyle>
          <a:p>
            <a:fld id="{58AE716E-68DD-2249-A7FA-8AEF0B14DF81}" type="slidenum">
              <a:rPr lang="en-US" smtClean="0"/>
              <a:pPr/>
              <a:t>‹#›</a:t>
            </a:fld>
            <a:endParaRPr lang="en-US" dirty="0"/>
          </a:p>
        </p:txBody>
      </p:sp>
      <p:sp>
        <p:nvSpPr>
          <p:cNvPr id="9" name="Title 8">
            <a:extLst>
              <a:ext uri="{FF2B5EF4-FFF2-40B4-BE49-F238E27FC236}">
                <a16:creationId xmlns:a16="http://schemas.microsoft.com/office/drawing/2014/main" id="{1C37C59D-FB7B-E64A-A13B-3AD1C18E8315}"/>
              </a:ext>
            </a:extLst>
          </p:cNvPr>
          <p:cNvSpPr>
            <a:spLocks noGrp="1"/>
          </p:cNvSpPr>
          <p:nvPr>
            <p:ph type="title" hasCustomPrompt="1"/>
          </p:nvPr>
        </p:nvSpPr>
        <p:spPr>
          <a:xfrm>
            <a:off x="426231" y="65597"/>
            <a:ext cx="11369528" cy="518012"/>
          </a:xfrm>
        </p:spPr>
        <p:txBody>
          <a:bodyPr/>
          <a:lstStyle/>
          <a:p>
            <a:r>
              <a:rPr lang="en-US" dirty="0"/>
              <a:t>Agenda Layout</a:t>
            </a:r>
          </a:p>
        </p:txBody>
      </p:sp>
    </p:spTree>
    <p:extLst>
      <p:ext uri="{BB962C8B-B14F-4D97-AF65-F5344CB8AC3E}">
        <p14:creationId xmlns:p14="http://schemas.microsoft.com/office/powerpoint/2010/main" val="24128723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First Level No Bullet, Text Heavy">
    <p:spTree>
      <p:nvGrpSpPr>
        <p:cNvPr id="1" name=""/>
        <p:cNvGrpSpPr/>
        <p:nvPr/>
      </p:nvGrpSpPr>
      <p:grpSpPr>
        <a:xfrm>
          <a:off x="0" y="0"/>
          <a:ext cx="0" cy="0"/>
          <a:chOff x="0" y="0"/>
          <a:chExt cx="0" cy="0"/>
        </a:xfrm>
      </p:grpSpPr>
      <p:sp>
        <p:nvSpPr>
          <p:cNvPr id="10" name="Content Placeholder"/>
          <p:cNvSpPr>
            <a:spLocks noGrp="1"/>
          </p:cNvSpPr>
          <p:nvPr>
            <p:ph idx="1" hasCustomPrompt="1"/>
          </p:nvPr>
        </p:nvSpPr>
        <p:spPr>
          <a:xfrm>
            <a:off x="457200" y="980023"/>
            <a:ext cx="11338560" cy="5009297"/>
          </a:xfrm>
          <a:prstGeom prst="rect">
            <a:avLst/>
          </a:prstGeom>
          <a:ln>
            <a:noFill/>
          </a:ln>
        </p:spPr>
        <p:txBody>
          <a:bodyPr vert="horz" lIns="0" tIns="0" rIns="0" bIns="0" rtlCol="0">
            <a:normAutofit/>
          </a:bodyPr>
          <a:lstStyle>
            <a:lvl1pPr marL="0" marR="0" indent="0" algn="l" defTabSz="685800" rtl="0" eaLnBrk="1" fontAlgn="auto" latinLnBrk="0" hangingPunct="1">
              <a:lnSpc>
                <a:spcPct val="105000"/>
              </a:lnSpc>
              <a:spcBef>
                <a:spcPts val="600"/>
              </a:spcBef>
              <a:spcAft>
                <a:spcPts val="0"/>
              </a:spcAft>
              <a:buClrTx/>
              <a:buSzPct val="100000"/>
              <a:buFont typeface="Arial" panose="020B0604020202020204" pitchFamily="34" charset="0"/>
              <a:buNone/>
              <a:tabLst/>
              <a:defRPr sz="1800" baseline="0"/>
            </a:lvl1pPr>
            <a:lvl2pPr marL="228600" indent="-228600">
              <a:lnSpc>
                <a:spcPct val="105000"/>
              </a:lnSpc>
              <a:spcBef>
                <a:spcPts val="600"/>
              </a:spcBef>
              <a:buFont typeface="Arial" panose="020B0604020202020204" pitchFamily="34" charset="0"/>
              <a:buChar char="•"/>
              <a:defRPr sz="1800"/>
            </a:lvl2pPr>
            <a:lvl3pPr marL="457200" indent="-228600">
              <a:lnSpc>
                <a:spcPct val="105000"/>
              </a:lnSpc>
              <a:spcBef>
                <a:spcPts val="600"/>
              </a:spcBef>
              <a:buFont typeface="Calibri" panose="020F0502020204030204" pitchFamily="34" charset="0"/>
              <a:buChar char="–"/>
              <a:defRPr sz="1800"/>
            </a:lvl3pPr>
            <a:lvl4pPr marL="685800" indent="-228600">
              <a:lnSpc>
                <a:spcPct val="105000"/>
              </a:lnSpc>
              <a:spcBef>
                <a:spcPts val="600"/>
              </a:spcBef>
              <a:buFont typeface="Calibri" panose="020F0502020204030204" pitchFamily="34" charset="0"/>
              <a:buChar char="»"/>
              <a:defRPr sz="1800"/>
            </a:lvl4pPr>
            <a:lvl5pPr marL="914400" indent="-228600">
              <a:lnSpc>
                <a:spcPct val="105000"/>
              </a:lnSpc>
              <a:spcBef>
                <a:spcPts val="600"/>
              </a:spcBef>
              <a:buSzPct val="110000"/>
              <a:buFont typeface="Calibri" panose="020F0502020204030204" pitchFamily="34" charset="0"/>
              <a:buChar char="◦"/>
              <a:defRPr sz="1800"/>
            </a:lvl5pPr>
            <a:lvl6pPr marL="1143000" indent="-228600">
              <a:lnSpc>
                <a:spcPct val="105000"/>
              </a:lnSpc>
              <a:spcBef>
                <a:spcPts val="600"/>
              </a:spcBef>
              <a:buFont typeface="Calibri" panose="020F0502020204030204" pitchFamily="34" charset="0"/>
              <a:buChar char="›"/>
              <a:defRPr sz="1800"/>
            </a:lvl6pPr>
          </a:lstStyle>
          <a:p>
            <a:pPr marL="0" marR="0" lvl="0" indent="0" algn="l" defTabSz="685800" rtl="0" eaLnBrk="1" fontAlgn="auto" latinLnBrk="0" hangingPunct="1">
              <a:lnSpc>
                <a:spcPct val="105000"/>
              </a:lnSpc>
              <a:spcBef>
                <a:spcPts val="450"/>
              </a:spcBef>
              <a:spcAft>
                <a:spcPts val="0"/>
              </a:spcAft>
              <a:buClrTx/>
              <a:buSzPct val="100000"/>
              <a:buFont typeface="Arial" panose="020B0604020202020204" pitchFamily="34" charset="0"/>
              <a:buNone/>
              <a:tabLst/>
              <a:defRPr/>
            </a:pPr>
            <a:r>
              <a:rPr lang="en-US" dirty="0"/>
              <a:t>The first text level has no bullet. Use Increase List Level and Decrease List Level icons in the Paragraph group on the Home tab to move between first level (no bullet) and second level (round bullet) text. Paragraph spacing is modified to 1.05 lines and 6 points before paragraph to accommodate text heavy slides. The text size will also shrink to fit within this placeholder.</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p:txBody>
      </p:sp>
      <p:sp>
        <p:nvSpPr>
          <p:cNvPr id="3" name="Slide Number Placeholder 2">
            <a:extLst>
              <a:ext uri="{FF2B5EF4-FFF2-40B4-BE49-F238E27FC236}">
                <a16:creationId xmlns:a16="http://schemas.microsoft.com/office/drawing/2014/main" id="{A51F26CF-1A48-794B-9C21-7C6E02560105}"/>
              </a:ext>
            </a:extLst>
          </p:cNvPr>
          <p:cNvSpPr>
            <a:spLocks noGrp="1"/>
          </p:cNvSpPr>
          <p:nvPr>
            <p:ph type="sldNum" sz="quarter" idx="17"/>
          </p:nvPr>
        </p:nvSpPr>
        <p:spPr/>
        <p:txBody>
          <a:bodyPr/>
          <a:lstStyle/>
          <a:p>
            <a:fld id="{58AE716E-68DD-2249-A7FA-8AEF0B14DF81}" type="slidenum">
              <a:rPr lang="en-US" smtClean="0"/>
              <a:pPr/>
              <a:t>‹#›</a:t>
            </a:fld>
            <a:endParaRPr lang="en-US" dirty="0"/>
          </a:p>
        </p:txBody>
      </p:sp>
      <p:sp>
        <p:nvSpPr>
          <p:cNvPr id="8" name="Source Placeholder">
            <a:extLst>
              <a:ext uri="{FF2B5EF4-FFF2-40B4-BE49-F238E27FC236}">
                <a16:creationId xmlns:a16="http://schemas.microsoft.com/office/drawing/2014/main" id="{9C6C14CB-B6F7-8A46-99AB-D48EB79F9B1B}"/>
              </a:ext>
            </a:extLst>
          </p:cNvPr>
          <p:cNvSpPr>
            <a:spLocks noGrp="1"/>
          </p:cNvSpPr>
          <p:nvPr>
            <p:ph type="body" sz="quarter" idx="4294967295" hasCustomPrompt="1"/>
          </p:nvPr>
        </p:nvSpPr>
        <p:spPr>
          <a:xfrm>
            <a:off x="457200" y="6046173"/>
            <a:ext cx="11338560" cy="153888"/>
          </a:xfrm>
        </p:spPr>
        <p:txBody>
          <a:bodyPr anchor="b" anchorCtr="0">
            <a:spAutoFit/>
          </a:bodyPr>
          <a:lstStyle>
            <a:lvl1pPr marL="0" indent="0">
              <a:lnSpc>
                <a:spcPct val="100000"/>
              </a:lnSpc>
              <a:spcBef>
                <a:spcPts val="600"/>
              </a:spcBef>
              <a:buNone/>
              <a:defRPr sz="1000"/>
            </a:lvl1pPr>
            <a:lvl2pPr marL="320040" indent="0">
              <a:lnSpc>
                <a:spcPct val="100000"/>
              </a:lnSpc>
              <a:spcBef>
                <a:spcPts val="600"/>
              </a:spcBef>
              <a:buNone/>
              <a:defRPr sz="1000"/>
            </a:lvl2pPr>
            <a:lvl3pPr marL="685800" indent="0">
              <a:lnSpc>
                <a:spcPct val="100000"/>
              </a:lnSpc>
              <a:spcBef>
                <a:spcPts val="600"/>
              </a:spcBef>
              <a:buNone/>
              <a:defRPr sz="1000"/>
            </a:lvl3pPr>
            <a:lvl4pPr marL="1005840" indent="0">
              <a:lnSpc>
                <a:spcPct val="100000"/>
              </a:lnSpc>
              <a:spcBef>
                <a:spcPts val="600"/>
              </a:spcBef>
              <a:buNone/>
              <a:defRPr sz="1000"/>
            </a:lvl4pPr>
            <a:lvl5pPr marL="1325880" indent="0">
              <a:lnSpc>
                <a:spcPct val="100000"/>
              </a:lnSpc>
              <a:spcBef>
                <a:spcPts val="600"/>
              </a:spcBef>
              <a:buNone/>
              <a:defRPr sz="1000"/>
            </a:lvl5pPr>
          </a:lstStyle>
          <a:p>
            <a:pPr lvl="0"/>
            <a:r>
              <a:rPr lang="en-US" i="1" dirty="0"/>
              <a:t>Source: </a:t>
            </a:r>
            <a:r>
              <a:rPr lang="en-US" dirty="0"/>
              <a:t>Placeholder for sources and permissions (if needed).</a:t>
            </a:r>
          </a:p>
        </p:txBody>
      </p:sp>
      <p:sp>
        <p:nvSpPr>
          <p:cNvPr id="5" name="Title 4">
            <a:extLst>
              <a:ext uri="{FF2B5EF4-FFF2-40B4-BE49-F238E27FC236}">
                <a16:creationId xmlns:a16="http://schemas.microsoft.com/office/drawing/2014/main" id="{E31CB4A3-45AF-EF47-8BFC-558B24345D7A}"/>
              </a:ext>
            </a:extLst>
          </p:cNvPr>
          <p:cNvSpPr>
            <a:spLocks noGrp="1"/>
          </p:cNvSpPr>
          <p:nvPr>
            <p:ph type="title" hasCustomPrompt="1"/>
          </p:nvPr>
        </p:nvSpPr>
        <p:spPr>
          <a:xfrm>
            <a:off x="426230" y="65597"/>
            <a:ext cx="11369529" cy="518012"/>
          </a:xfrm>
        </p:spPr>
        <p:txBody>
          <a:bodyPr/>
          <a:lstStyle/>
          <a:p>
            <a:r>
              <a:rPr lang="en-US" dirty="0"/>
              <a:t>Text Heavy Layout for Instructional Text</a:t>
            </a:r>
          </a:p>
        </p:txBody>
      </p:sp>
    </p:spTree>
    <p:extLst>
      <p:ext uri="{BB962C8B-B14F-4D97-AF65-F5344CB8AC3E}">
        <p14:creationId xmlns:p14="http://schemas.microsoft.com/office/powerpoint/2010/main" val="9724046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0" name="Content Placeholder 39"/>
          <p:cNvSpPr>
            <a:spLocks noGrp="1"/>
          </p:cNvSpPr>
          <p:nvPr>
            <p:ph sz="quarter" idx="15" hasCustomPrompt="1"/>
          </p:nvPr>
        </p:nvSpPr>
        <p:spPr>
          <a:xfrm>
            <a:off x="457200" y="980023"/>
            <a:ext cx="11338560" cy="5009297"/>
          </a:xfrm>
        </p:spPr>
        <p:txBody>
          <a:bodyPr/>
          <a:lstStyle/>
          <a:p>
            <a:pPr lvl="0"/>
            <a:r>
              <a:rPr lang="en-US" dirty="0"/>
              <a:t>Click here to add bulleted text, or click on an icon below to add a table, graph, SmartArt object, or picture.</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 name="Slide Number Placeholder 1">
            <a:extLst>
              <a:ext uri="{FF2B5EF4-FFF2-40B4-BE49-F238E27FC236}">
                <a16:creationId xmlns:a16="http://schemas.microsoft.com/office/drawing/2014/main" id="{2136835A-56E9-EE45-B1B0-9DD5E9A035FD}"/>
              </a:ext>
            </a:extLst>
          </p:cNvPr>
          <p:cNvSpPr>
            <a:spLocks noGrp="1"/>
          </p:cNvSpPr>
          <p:nvPr>
            <p:ph type="sldNum" sz="quarter" idx="17"/>
          </p:nvPr>
        </p:nvSpPr>
        <p:spPr/>
        <p:txBody>
          <a:bodyPr/>
          <a:lstStyle/>
          <a:p>
            <a:fld id="{58AE716E-68DD-2249-A7FA-8AEF0B14DF81}" type="slidenum">
              <a:rPr lang="en-US" smtClean="0"/>
              <a:pPr/>
              <a:t>‹#›</a:t>
            </a:fld>
            <a:endParaRPr lang="en-US" dirty="0"/>
          </a:p>
        </p:txBody>
      </p:sp>
      <p:sp>
        <p:nvSpPr>
          <p:cNvPr id="6" name="Source Placeholder">
            <a:extLst>
              <a:ext uri="{FF2B5EF4-FFF2-40B4-BE49-F238E27FC236}">
                <a16:creationId xmlns:a16="http://schemas.microsoft.com/office/drawing/2014/main" id="{0A175C98-CDFC-AA4D-9485-1FF4454D5C6C}"/>
              </a:ext>
            </a:extLst>
          </p:cNvPr>
          <p:cNvSpPr>
            <a:spLocks noGrp="1"/>
          </p:cNvSpPr>
          <p:nvPr>
            <p:ph type="body" sz="quarter" idx="4294967295" hasCustomPrompt="1"/>
          </p:nvPr>
        </p:nvSpPr>
        <p:spPr>
          <a:xfrm>
            <a:off x="457200" y="6046173"/>
            <a:ext cx="11338560" cy="153888"/>
          </a:xfrm>
        </p:spPr>
        <p:txBody>
          <a:bodyPr anchor="b" anchorCtr="0">
            <a:spAutoFit/>
          </a:bodyPr>
          <a:lstStyle>
            <a:lvl1pPr marL="0" indent="0">
              <a:lnSpc>
                <a:spcPct val="100000"/>
              </a:lnSpc>
              <a:spcBef>
                <a:spcPts val="600"/>
              </a:spcBef>
              <a:buNone/>
              <a:defRPr sz="1000"/>
            </a:lvl1pPr>
            <a:lvl2pPr marL="320040" indent="0">
              <a:lnSpc>
                <a:spcPct val="100000"/>
              </a:lnSpc>
              <a:spcBef>
                <a:spcPts val="600"/>
              </a:spcBef>
              <a:buNone/>
              <a:defRPr sz="1000"/>
            </a:lvl2pPr>
            <a:lvl3pPr marL="685800" indent="0">
              <a:lnSpc>
                <a:spcPct val="100000"/>
              </a:lnSpc>
              <a:spcBef>
                <a:spcPts val="600"/>
              </a:spcBef>
              <a:buNone/>
              <a:defRPr sz="1000"/>
            </a:lvl3pPr>
            <a:lvl4pPr marL="1005840" indent="0">
              <a:lnSpc>
                <a:spcPct val="100000"/>
              </a:lnSpc>
              <a:spcBef>
                <a:spcPts val="600"/>
              </a:spcBef>
              <a:buNone/>
              <a:defRPr sz="1000"/>
            </a:lvl4pPr>
            <a:lvl5pPr marL="1325880" indent="0">
              <a:lnSpc>
                <a:spcPct val="100000"/>
              </a:lnSpc>
              <a:spcBef>
                <a:spcPts val="600"/>
              </a:spcBef>
              <a:buNone/>
              <a:defRPr sz="1000"/>
            </a:lvl5pPr>
          </a:lstStyle>
          <a:p>
            <a:pPr lvl="0"/>
            <a:r>
              <a:rPr lang="en-US" i="1" dirty="0"/>
              <a:t>Source: </a:t>
            </a:r>
            <a:r>
              <a:rPr lang="en-US" dirty="0"/>
              <a:t>Placeholder for sources and permissions (if needed).</a:t>
            </a:r>
          </a:p>
        </p:txBody>
      </p:sp>
      <p:sp>
        <p:nvSpPr>
          <p:cNvPr id="5" name="Title 4">
            <a:extLst>
              <a:ext uri="{FF2B5EF4-FFF2-40B4-BE49-F238E27FC236}">
                <a16:creationId xmlns:a16="http://schemas.microsoft.com/office/drawing/2014/main" id="{00A1DC8C-D41E-334A-8354-0FD435937F19}"/>
              </a:ext>
            </a:extLst>
          </p:cNvPr>
          <p:cNvSpPr>
            <a:spLocks noGrp="1"/>
          </p:cNvSpPr>
          <p:nvPr>
            <p:ph type="title" hasCustomPrompt="1"/>
          </p:nvPr>
        </p:nvSpPr>
        <p:spPr>
          <a:xfrm>
            <a:off x="426230" y="65597"/>
            <a:ext cx="11369529" cy="518012"/>
          </a:xfrm>
        </p:spPr>
        <p:txBody>
          <a:bodyPr/>
          <a:lstStyle/>
          <a:p>
            <a:r>
              <a:rPr lang="en-US" dirty="0"/>
              <a:t>The Title and Content Layout Is Used for Bullet Lists, Tables, Graphs, SmartArt, or Pictures</a:t>
            </a:r>
          </a:p>
        </p:txBody>
      </p:sp>
    </p:spTree>
    <p:extLst>
      <p:ext uri="{BB962C8B-B14F-4D97-AF65-F5344CB8AC3E}">
        <p14:creationId xmlns:p14="http://schemas.microsoft.com/office/powerpoint/2010/main" val="25307860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Left Content"/>
          <p:cNvSpPr>
            <a:spLocks noGrp="1"/>
          </p:cNvSpPr>
          <p:nvPr>
            <p:ph sz="half" idx="1" hasCustomPrompt="1"/>
          </p:nvPr>
        </p:nvSpPr>
        <p:spPr>
          <a:xfrm>
            <a:off x="457200" y="980023"/>
            <a:ext cx="5568696" cy="5009297"/>
          </a:xfrm>
        </p:spPr>
        <p:txBody>
          <a:bodyPr/>
          <a:lstStyle>
            <a:lvl1pPr>
              <a:defRPr/>
            </a:lvl1pPr>
          </a:lstStyle>
          <a:p>
            <a:pPr lvl="0"/>
            <a:r>
              <a:rPr lang="en-US" dirty="0"/>
              <a:t>Click here to add bulleted text, or click on an icon below to add a table, graph, SmartArt object, or picture.</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ight Content"/>
          <p:cNvSpPr>
            <a:spLocks noGrp="1"/>
          </p:cNvSpPr>
          <p:nvPr>
            <p:ph sz="half" idx="2" hasCustomPrompt="1"/>
          </p:nvPr>
        </p:nvSpPr>
        <p:spPr>
          <a:xfrm>
            <a:off x="6227064" y="980023"/>
            <a:ext cx="5568696" cy="5009297"/>
          </a:xfrm>
        </p:spPr>
        <p:txBody>
          <a:bodyPr/>
          <a:lstStyle>
            <a:lvl1pPr>
              <a:defRPr/>
            </a:lvl1pPr>
          </a:lstStyle>
          <a:p>
            <a:pPr lvl="0"/>
            <a:r>
              <a:rPr lang="en-US" dirty="0"/>
              <a:t>Click here to add bulleted text, or click on an icon below to add a table, graph, SmartArt object, or picture.</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 name="Slide Number Placeholder 1">
            <a:extLst>
              <a:ext uri="{FF2B5EF4-FFF2-40B4-BE49-F238E27FC236}">
                <a16:creationId xmlns:a16="http://schemas.microsoft.com/office/drawing/2014/main" id="{C8D6A8D6-00BE-5D43-B065-490719221EAB}"/>
              </a:ext>
            </a:extLst>
          </p:cNvPr>
          <p:cNvSpPr>
            <a:spLocks noGrp="1"/>
          </p:cNvSpPr>
          <p:nvPr>
            <p:ph type="sldNum" sz="quarter" idx="17"/>
          </p:nvPr>
        </p:nvSpPr>
        <p:spPr/>
        <p:txBody>
          <a:bodyPr/>
          <a:lstStyle/>
          <a:p>
            <a:fld id="{58AE716E-68DD-2249-A7FA-8AEF0B14DF81}" type="slidenum">
              <a:rPr lang="en-US" smtClean="0"/>
              <a:pPr/>
              <a:t>‹#›</a:t>
            </a:fld>
            <a:endParaRPr lang="en-US" dirty="0"/>
          </a:p>
        </p:txBody>
      </p:sp>
      <p:sp>
        <p:nvSpPr>
          <p:cNvPr id="7" name="Source Placeholder">
            <a:extLst>
              <a:ext uri="{FF2B5EF4-FFF2-40B4-BE49-F238E27FC236}">
                <a16:creationId xmlns:a16="http://schemas.microsoft.com/office/drawing/2014/main" id="{45527EC8-1222-F949-905C-A0AF786DFD73}"/>
              </a:ext>
            </a:extLst>
          </p:cNvPr>
          <p:cNvSpPr>
            <a:spLocks noGrp="1"/>
          </p:cNvSpPr>
          <p:nvPr>
            <p:ph type="body" sz="quarter" idx="4294967295" hasCustomPrompt="1"/>
          </p:nvPr>
        </p:nvSpPr>
        <p:spPr>
          <a:xfrm>
            <a:off x="457200" y="6046173"/>
            <a:ext cx="11338560" cy="153888"/>
          </a:xfrm>
        </p:spPr>
        <p:txBody>
          <a:bodyPr anchor="b" anchorCtr="0">
            <a:spAutoFit/>
          </a:bodyPr>
          <a:lstStyle>
            <a:lvl1pPr marL="0" indent="0">
              <a:lnSpc>
                <a:spcPct val="100000"/>
              </a:lnSpc>
              <a:spcBef>
                <a:spcPts val="600"/>
              </a:spcBef>
              <a:buNone/>
              <a:defRPr sz="1000"/>
            </a:lvl1pPr>
            <a:lvl2pPr marL="320040" indent="0">
              <a:lnSpc>
                <a:spcPct val="100000"/>
              </a:lnSpc>
              <a:spcBef>
                <a:spcPts val="600"/>
              </a:spcBef>
              <a:buNone/>
              <a:defRPr sz="1000"/>
            </a:lvl2pPr>
            <a:lvl3pPr marL="685800" indent="0">
              <a:lnSpc>
                <a:spcPct val="100000"/>
              </a:lnSpc>
              <a:spcBef>
                <a:spcPts val="600"/>
              </a:spcBef>
              <a:buNone/>
              <a:defRPr sz="1000"/>
            </a:lvl3pPr>
            <a:lvl4pPr marL="1005840" indent="0">
              <a:lnSpc>
                <a:spcPct val="100000"/>
              </a:lnSpc>
              <a:spcBef>
                <a:spcPts val="600"/>
              </a:spcBef>
              <a:buNone/>
              <a:defRPr sz="1000"/>
            </a:lvl4pPr>
            <a:lvl5pPr marL="1325880" indent="0">
              <a:lnSpc>
                <a:spcPct val="100000"/>
              </a:lnSpc>
              <a:spcBef>
                <a:spcPts val="600"/>
              </a:spcBef>
              <a:buNone/>
              <a:defRPr sz="1000"/>
            </a:lvl5pPr>
          </a:lstStyle>
          <a:p>
            <a:pPr lvl="0"/>
            <a:r>
              <a:rPr lang="en-US" i="1" dirty="0"/>
              <a:t>Source: </a:t>
            </a:r>
            <a:r>
              <a:rPr lang="en-US" dirty="0"/>
              <a:t>Placeholder for sources and permissions (if needed).</a:t>
            </a:r>
          </a:p>
        </p:txBody>
      </p:sp>
      <p:sp>
        <p:nvSpPr>
          <p:cNvPr id="10" name="Title 9">
            <a:extLst>
              <a:ext uri="{FF2B5EF4-FFF2-40B4-BE49-F238E27FC236}">
                <a16:creationId xmlns:a16="http://schemas.microsoft.com/office/drawing/2014/main" id="{96CE85D6-07A6-764C-935E-9845D6301AED}"/>
              </a:ext>
            </a:extLst>
          </p:cNvPr>
          <p:cNvSpPr>
            <a:spLocks noGrp="1"/>
          </p:cNvSpPr>
          <p:nvPr>
            <p:ph type="title" hasCustomPrompt="1"/>
          </p:nvPr>
        </p:nvSpPr>
        <p:spPr>
          <a:xfrm>
            <a:off x="426230" y="65597"/>
            <a:ext cx="11369529" cy="518012"/>
          </a:xfrm>
        </p:spPr>
        <p:txBody>
          <a:bodyPr/>
          <a:lstStyle/>
          <a:p>
            <a:r>
              <a:rPr lang="en-US" dirty="0"/>
              <a:t>The Two Content Layout Can Have a Bullet List, Table, Graph, SmartArt, or Picture on Either Side</a:t>
            </a:r>
          </a:p>
        </p:txBody>
      </p:sp>
    </p:spTree>
    <p:extLst>
      <p:ext uri="{BB962C8B-B14F-4D97-AF65-F5344CB8AC3E}">
        <p14:creationId xmlns:p14="http://schemas.microsoft.com/office/powerpoint/2010/main" val="33339727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First Level No Bullet">
    <p:spTree>
      <p:nvGrpSpPr>
        <p:cNvPr id="1" name=""/>
        <p:cNvGrpSpPr/>
        <p:nvPr/>
      </p:nvGrpSpPr>
      <p:grpSpPr>
        <a:xfrm>
          <a:off x="0" y="0"/>
          <a:ext cx="0" cy="0"/>
          <a:chOff x="0" y="0"/>
          <a:chExt cx="0" cy="0"/>
        </a:xfrm>
      </p:grpSpPr>
      <p:sp>
        <p:nvSpPr>
          <p:cNvPr id="4" name="Content Placeholder 3"/>
          <p:cNvSpPr>
            <a:spLocks noGrp="1"/>
          </p:cNvSpPr>
          <p:nvPr>
            <p:ph sz="quarter" idx="14" hasCustomPrompt="1"/>
          </p:nvPr>
        </p:nvSpPr>
        <p:spPr>
          <a:xfrm>
            <a:off x="457200" y="980023"/>
            <a:ext cx="11338560" cy="5009297"/>
          </a:xfrm>
        </p:spPr>
        <p:txBody>
          <a:bodyPr>
            <a:noAutofit/>
          </a:bodyPr>
          <a:lstStyle>
            <a:lvl1pPr marL="0" indent="0">
              <a:lnSpc>
                <a:spcPct val="125000"/>
              </a:lnSpc>
              <a:spcBef>
                <a:spcPts val="1800"/>
              </a:spcBef>
              <a:buClr>
                <a:schemeClr val="tx1"/>
              </a:buClr>
              <a:buNone/>
              <a:defRPr sz="2000">
                <a:solidFill>
                  <a:schemeClr val="tx1"/>
                </a:solidFill>
              </a:defRPr>
            </a:lvl1pPr>
            <a:lvl2pPr marL="320040" indent="-320040">
              <a:lnSpc>
                <a:spcPct val="125000"/>
              </a:lnSpc>
              <a:spcBef>
                <a:spcPts val="1800"/>
              </a:spcBef>
              <a:buClr>
                <a:schemeClr val="tx1"/>
              </a:buClr>
              <a:buFont typeface="Times New Roman" panose="02020603050405020304" pitchFamily="18" charset="0"/>
              <a:buChar char="•"/>
              <a:defRPr sz="2000">
                <a:solidFill>
                  <a:schemeClr val="tx1"/>
                </a:solidFill>
              </a:defRPr>
            </a:lvl2pPr>
            <a:lvl3pPr marL="640080" indent="-320040">
              <a:lnSpc>
                <a:spcPct val="125000"/>
              </a:lnSpc>
              <a:spcBef>
                <a:spcPts val="1800"/>
              </a:spcBef>
              <a:buClr>
                <a:schemeClr val="tx1"/>
              </a:buClr>
              <a:buFont typeface="Arial Narrow" panose="020B0606020202030204" pitchFamily="34" charset="0"/>
              <a:buChar char="–"/>
              <a:defRPr sz="2000">
                <a:solidFill>
                  <a:schemeClr val="tx1"/>
                </a:solidFill>
              </a:defRPr>
            </a:lvl3pPr>
            <a:lvl4pPr marL="960120" indent="-320040">
              <a:lnSpc>
                <a:spcPct val="125000"/>
              </a:lnSpc>
              <a:spcBef>
                <a:spcPts val="1800"/>
              </a:spcBef>
              <a:buClr>
                <a:schemeClr val="tx1"/>
              </a:buClr>
              <a:buFont typeface="Arial Narrow" panose="020B0606020202030204" pitchFamily="34" charset="0"/>
              <a:buChar char="»"/>
              <a:defRPr sz="2000">
                <a:solidFill>
                  <a:schemeClr val="tx1"/>
                </a:solidFill>
              </a:defRPr>
            </a:lvl4pPr>
            <a:lvl5pPr marL="1280160" indent="-320040">
              <a:lnSpc>
                <a:spcPct val="125000"/>
              </a:lnSpc>
              <a:spcBef>
                <a:spcPts val="1800"/>
              </a:spcBef>
              <a:buClr>
                <a:schemeClr val="tx1"/>
              </a:buClr>
              <a:buFont typeface="Arial Narrow" panose="020B0606020202030204" pitchFamily="34" charset="0"/>
              <a:buChar char="◦"/>
              <a:defRPr sz="2000">
                <a:solidFill>
                  <a:schemeClr val="tx1"/>
                </a:solidFill>
              </a:defRPr>
            </a:lvl5pPr>
            <a:lvl6pPr marL="1600200" indent="-320040">
              <a:lnSpc>
                <a:spcPct val="125000"/>
              </a:lnSpc>
              <a:spcBef>
                <a:spcPts val="1800"/>
              </a:spcBef>
              <a:buClr>
                <a:schemeClr val="tx1"/>
              </a:buClr>
              <a:buFont typeface="Arial Narrow" panose="020B0606020202030204" pitchFamily="34" charset="0"/>
              <a:buChar char="›"/>
              <a:defRPr sz="2000" baseline="0">
                <a:solidFill>
                  <a:schemeClr val="tx1"/>
                </a:solidFill>
              </a:defRPr>
            </a:lvl6pPr>
          </a:lstStyle>
          <a:p>
            <a:pPr lvl="0"/>
            <a:r>
              <a:rPr lang="en-US" dirty="0"/>
              <a:t>Click here to add text, or click on an icon below to add a table, graph, SmartArt object, or picture. The first text level has no bullet. Use the Increase List Level and Decrease List Level icons in the Paragraph group on the Home tab to move between first level (no bullet) and second level (round bullet) text.</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p:txBody>
      </p:sp>
      <p:sp>
        <p:nvSpPr>
          <p:cNvPr id="3" name="Slide Number Placeholder 2">
            <a:extLst>
              <a:ext uri="{FF2B5EF4-FFF2-40B4-BE49-F238E27FC236}">
                <a16:creationId xmlns:a16="http://schemas.microsoft.com/office/drawing/2014/main" id="{32ABFD87-0274-934C-BAF8-C5C56759CF24}"/>
              </a:ext>
            </a:extLst>
          </p:cNvPr>
          <p:cNvSpPr>
            <a:spLocks noGrp="1"/>
          </p:cNvSpPr>
          <p:nvPr>
            <p:ph type="sldNum" sz="quarter" idx="17"/>
          </p:nvPr>
        </p:nvSpPr>
        <p:spPr/>
        <p:txBody>
          <a:bodyPr/>
          <a:lstStyle/>
          <a:p>
            <a:fld id="{58AE716E-68DD-2249-A7FA-8AEF0B14DF81}" type="slidenum">
              <a:rPr lang="en-US" smtClean="0"/>
              <a:pPr/>
              <a:t>‹#›</a:t>
            </a:fld>
            <a:endParaRPr lang="en-US" dirty="0"/>
          </a:p>
        </p:txBody>
      </p:sp>
      <p:sp>
        <p:nvSpPr>
          <p:cNvPr id="6" name="Source Placeholder">
            <a:extLst>
              <a:ext uri="{FF2B5EF4-FFF2-40B4-BE49-F238E27FC236}">
                <a16:creationId xmlns:a16="http://schemas.microsoft.com/office/drawing/2014/main" id="{96B7CE75-C247-5442-9E44-15220416207C}"/>
              </a:ext>
            </a:extLst>
          </p:cNvPr>
          <p:cNvSpPr>
            <a:spLocks noGrp="1"/>
          </p:cNvSpPr>
          <p:nvPr>
            <p:ph type="body" sz="quarter" idx="4294967295" hasCustomPrompt="1"/>
          </p:nvPr>
        </p:nvSpPr>
        <p:spPr>
          <a:xfrm>
            <a:off x="457200" y="6046173"/>
            <a:ext cx="11338560" cy="153888"/>
          </a:xfrm>
        </p:spPr>
        <p:txBody>
          <a:bodyPr anchor="b" anchorCtr="0">
            <a:spAutoFit/>
          </a:bodyPr>
          <a:lstStyle>
            <a:lvl1pPr marL="0" indent="0">
              <a:lnSpc>
                <a:spcPct val="100000"/>
              </a:lnSpc>
              <a:spcBef>
                <a:spcPts val="600"/>
              </a:spcBef>
              <a:buNone/>
              <a:defRPr sz="1000"/>
            </a:lvl1pPr>
            <a:lvl2pPr marL="320040" indent="0">
              <a:lnSpc>
                <a:spcPct val="100000"/>
              </a:lnSpc>
              <a:spcBef>
                <a:spcPts val="600"/>
              </a:spcBef>
              <a:buNone/>
              <a:defRPr sz="1000"/>
            </a:lvl2pPr>
            <a:lvl3pPr marL="685800" indent="0">
              <a:lnSpc>
                <a:spcPct val="100000"/>
              </a:lnSpc>
              <a:spcBef>
                <a:spcPts val="600"/>
              </a:spcBef>
              <a:buNone/>
              <a:defRPr sz="1000"/>
            </a:lvl3pPr>
            <a:lvl4pPr marL="1005840" indent="0">
              <a:lnSpc>
                <a:spcPct val="100000"/>
              </a:lnSpc>
              <a:spcBef>
                <a:spcPts val="600"/>
              </a:spcBef>
              <a:buNone/>
              <a:defRPr sz="1000"/>
            </a:lvl4pPr>
            <a:lvl5pPr marL="1325880" indent="0">
              <a:lnSpc>
                <a:spcPct val="100000"/>
              </a:lnSpc>
              <a:spcBef>
                <a:spcPts val="600"/>
              </a:spcBef>
              <a:buNone/>
              <a:defRPr sz="1000"/>
            </a:lvl5pPr>
          </a:lstStyle>
          <a:p>
            <a:pPr lvl="0"/>
            <a:r>
              <a:rPr lang="en-US" i="1" dirty="0"/>
              <a:t>Source: </a:t>
            </a:r>
            <a:r>
              <a:rPr lang="en-US" dirty="0"/>
              <a:t>Placeholder for sources and permissions (if needed).</a:t>
            </a:r>
          </a:p>
        </p:txBody>
      </p:sp>
      <p:sp>
        <p:nvSpPr>
          <p:cNvPr id="10" name="Title 9">
            <a:extLst>
              <a:ext uri="{FF2B5EF4-FFF2-40B4-BE49-F238E27FC236}">
                <a16:creationId xmlns:a16="http://schemas.microsoft.com/office/drawing/2014/main" id="{DD45E51C-5E98-2343-A611-87D4F71B7A49}"/>
              </a:ext>
            </a:extLst>
          </p:cNvPr>
          <p:cNvSpPr>
            <a:spLocks noGrp="1"/>
          </p:cNvSpPr>
          <p:nvPr>
            <p:ph type="title" hasCustomPrompt="1"/>
          </p:nvPr>
        </p:nvSpPr>
        <p:spPr>
          <a:xfrm>
            <a:off x="426230" y="65597"/>
            <a:ext cx="11369529" cy="518012"/>
          </a:xfrm>
        </p:spPr>
        <p:txBody>
          <a:bodyPr/>
          <a:lstStyle/>
          <a:p>
            <a:r>
              <a:rPr lang="en-US" dirty="0"/>
              <a:t>First Level No Bullet Layout</a:t>
            </a:r>
          </a:p>
        </p:txBody>
      </p:sp>
    </p:spTree>
    <p:extLst>
      <p:ext uri="{BB962C8B-B14F-4D97-AF65-F5344CB8AC3E}">
        <p14:creationId xmlns:p14="http://schemas.microsoft.com/office/powerpoint/2010/main" val="15193183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Object With Lead-in Text">
    <p:spTree>
      <p:nvGrpSpPr>
        <p:cNvPr id="1" name=""/>
        <p:cNvGrpSpPr/>
        <p:nvPr/>
      </p:nvGrpSpPr>
      <p:grpSpPr>
        <a:xfrm>
          <a:off x="0" y="0"/>
          <a:ext cx="0" cy="0"/>
          <a:chOff x="0" y="0"/>
          <a:chExt cx="0" cy="0"/>
        </a:xfrm>
      </p:grpSpPr>
      <p:sp>
        <p:nvSpPr>
          <p:cNvPr id="5" name="Content Placeholder 4"/>
          <p:cNvSpPr>
            <a:spLocks noGrp="1"/>
          </p:cNvSpPr>
          <p:nvPr>
            <p:ph sz="quarter" idx="17" hasCustomPrompt="1"/>
          </p:nvPr>
        </p:nvSpPr>
        <p:spPr>
          <a:xfrm>
            <a:off x="457200" y="2312348"/>
            <a:ext cx="11338560" cy="3705963"/>
          </a:xfrm>
        </p:spPr>
        <p:txBody>
          <a:bodyPr>
            <a:normAutofit/>
          </a:bodyPr>
          <a:lstStyle>
            <a:lvl1pPr>
              <a:lnSpc>
                <a:spcPct val="105000"/>
              </a:lnSpc>
              <a:spcBef>
                <a:spcPts val="450"/>
              </a:spcBef>
              <a:defRPr sz="1800"/>
            </a:lvl1pPr>
            <a:lvl2pPr>
              <a:lnSpc>
                <a:spcPct val="105000"/>
              </a:lnSpc>
              <a:spcBef>
                <a:spcPts val="450"/>
              </a:spcBef>
              <a:defRPr sz="1800"/>
            </a:lvl2pPr>
            <a:lvl3pPr>
              <a:lnSpc>
                <a:spcPct val="105000"/>
              </a:lnSpc>
              <a:spcBef>
                <a:spcPts val="450"/>
              </a:spcBef>
              <a:defRPr sz="1800"/>
            </a:lvl3pPr>
            <a:lvl4pPr>
              <a:lnSpc>
                <a:spcPct val="105000"/>
              </a:lnSpc>
              <a:spcBef>
                <a:spcPts val="450"/>
              </a:spcBef>
              <a:defRPr sz="1800"/>
            </a:lvl4pPr>
            <a:lvl5pPr>
              <a:lnSpc>
                <a:spcPct val="105000"/>
              </a:lnSpc>
              <a:spcBef>
                <a:spcPts val="450"/>
              </a:spcBef>
              <a:defRPr sz="1800"/>
            </a:lvl5pPr>
          </a:lstStyle>
          <a:p>
            <a:pPr lvl="0"/>
            <a:r>
              <a:rPr lang="en-US" dirty="0"/>
              <a:t>Click on an icon below to insert a table, graph, SmartArt object, or picture. For tables, enter the number of columns and rows, and click OK. Table columns are left aligned by default. Manually center align columns of numbers. The default table design is Medium Style 2 - Accent 4.</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Text Placeholder 7"/>
          <p:cNvSpPr>
            <a:spLocks noGrp="1"/>
          </p:cNvSpPr>
          <p:nvPr>
            <p:ph type="body" sz="quarter" idx="15" hasCustomPrompt="1"/>
          </p:nvPr>
        </p:nvSpPr>
        <p:spPr>
          <a:xfrm>
            <a:off x="457200" y="986467"/>
            <a:ext cx="11338560" cy="1273170"/>
          </a:xfrm>
        </p:spPr>
        <p:txBody>
          <a:bodyPr>
            <a:normAutofit/>
          </a:bodyPr>
          <a:lstStyle>
            <a:lvl1pPr marL="0" indent="0">
              <a:lnSpc>
                <a:spcPct val="105000"/>
              </a:lnSpc>
              <a:spcBef>
                <a:spcPts val="0"/>
              </a:spcBef>
              <a:buNone/>
              <a:defRPr sz="1800" baseline="0"/>
            </a:lvl1pPr>
            <a:lvl2pPr>
              <a:defRPr sz="1350"/>
            </a:lvl2pPr>
            <a:lvl3pPr>
              <a:defRPr sz="1350"/>
            </a:lvl3pPr>
            <a:lvl4pPr>
              <a:defRPr sz="1350"/>
            </a:lvl4pPr>
            <a:lvl5pPr>
              <a:defRPr sz="1350"/>
            </a:lvl5pPr>
          </a:lstStyle>
          <a:p>
            <a:pPr lvl="0"/>
            <a:r>
              <a:rPr lang="en-US" dirty="0"/>
              <a:t>Click here to add a short lead-in paragraph. Text will shrink to fit this placeholder.</a:t>
            </a:r>
          </a:p>
        </p:txBody>
      </p:sp>
      <p:sp>
        <p:nvSpPr>
          <p:cNvPr id="2" name="Slide Number Placeholder 1">
            <a:extLst>
              <a:ext uri="{FF2B5EF4-FFF2-40B4-BE49-F238E27FC236}">
                <a16:creationId xmlns:a16="http://schemas.microsoft.com/office/drawing/2014/main" id="{2BFB0829-9685-F248-860C-9484671F053B}"/>
              </a:ext>
            </a:extLst>
          </p:cNvPr>
          <p:cNvSpPr>
            <a:spLocks noGrp="1"/>
          </p:cNvSpPr>
          <p:nvPr>
            <p:ph type="sldNum" sz="quarter" idx="18"/>
          </p:nvPr>
        </p:nvSpPr>
        <p:spPr/>
        <p:txBody>
          <a:bodyPr/>
          <a:lstStyle/>
          <a:p>
            <a:fld id="{58AE716E-68DD-2249-A7FA-8AEF0B14DF81}" type="slidenum">
              <a:rPr lang="en-US" smtClean="0"/>
              <a:pPr/>
              <a:t>‹#›</a:t>
            </a:fld>
            <a:endParaRPr lang="en-US" dirty="0"/>
          </a:p>
        </p:txBody>
      </p:sp>
      <p:sp>
        <p:nvSpPr>
          <p:cNvPr id="7" name="Source Placeholder">
            <a:extLst>
              <a:ext uri="{FF2B5EF4-FFF2-40B4-BE49-F238E27FC236}">
                <a16:creationId xmlns:a16="http://schemas.microsoft.com/office/drawing/2014/main" id="{E2121428-62BC-4147-BDE1-A15E6E2B6A46}"/>
              </a:ext>
            </a:extLst>
          </p:cNvPr>
          <p:cNvSpPr>
            <a:spLocks noGrp="1"/>
          </p:cNvSpPr>
          <p:nvPr>
            <p:ph type="body" sz="quarter" idx="4294967295" hasCustomPrompt="1"/>
          </p:nvPr>
        </p:nvSpPr>
        <p:spPr>
          <a:xfrm>
            <a:off x="457200" y="6046173"/>
            <a:ext cx="11338560" cy="153888"/>
          </a:xfrm>
        </p:spPr>
        <p:txBody>
          <a:bodyPr anchor="b" anchorCtr="0">
            <a:spAutoFit/>
          </a:bodyPr>
          <a:lstStyle>
            <a:lvl1pPr marL="0" indent="0">
              <a:lnSpc>
                <a:spcPct val="100000"/>
              </a:lnSpc>
              <a:spcBef>
                <a:spcPts val="600"/>
              </a:spcBef>
              <a:buNone/>
              <a:defRPr sz="1000"/>
            </a:lvl1pPr>
            <a:lvl2pPr marL="320040" indent="0">
              <a:lnSpc>
                <a:spcPct val="100000"/>
              </a:lnSpc>
              <a:spcBef>
                <a:spcPts val="600"/>
              </a:spcBef>
              <a:buNone/>
              <a:defRPr sz="1000"/>
            </a:lvl2pPr>
            <a:lvl3pPr marL="685800" indent="0">
              <a:lnSpc>
                <a:spcPct val="100000"/>
              </a:lnSpc>
              <a:spcBef>
                <a:spcPts val="600"/>
              </a:spcBef>
              <a:buNone/>
              <a:defRPr sz="1000"/>
            </a:lvl3pPr>
            <a:lvl4pPr marL="1005840" indent="0">
              <a:lnSpc>
                <a:spcPct val="100000"/>
              </a:lnSpc>
              <a:spcBef>
                <a:spcPts val="600"/>
              </a:spcBef>
              <a:buNone/>
              <a:defRPr sz="1000"/>
            </a:lvl4pPr>
            <a:lvl5pPr marL="1325880" indent="0">
              <a:lnSpc>
                <a:spcPct val="100000"/>
              </a:lnSpc>
              <a:spcBef>
                <a:spcPts val="600"/>
              </a:spcBef>
              <a:buNone/>
              <a:defRPr sz="1000"/>
            </a:lvl5pPr>
          </a:lstStyle>
          <a:p>
            <a:pPr lvl="0"/>
            <a:r>
              <a:rPr lang="en-US" i="1" dirty="0"/>
              <a:t>Source: </a:t>
            </a:r>
            <a:r>
              <a:rPr lang="en-US" dirty="0"/>
              <a:t>Placeholder for sources and permissions (if needed).</a:t>
            </a:r>
          </a:p>
        </p:txBody>
      </p:sp>
      <p:sp>
        <p:nvSpPr>
          <p:cNvPr id="6" name="Title 5">
            <a:extLst>
              <a:ext uri="{FF2B5EF4-FFF2-40B4-BE49-F238E27FC236}">
                <a16:creationId xmlns:a16="http://schemas.microsoft.com/office/drawing/2014/main" id="{B3D4FF62-E393-0B4D-9D66-77CFE070294B}"/>
              </a:ext>
            </a:extLst>
          </p:cNvPr>
          <p:cNvSpPr>
            <a:spLocks noGrp="1"/>
          </p:cNvSpPr>
          <p:nvPr>
            <p:ph type="title" hasCustomPrompt="1"/>
          </p:nvPr>
        </p:nvSpPr>
        <p:spPr>
          <a:xfrm>
            <a:off x="426230" y="65597"/>
            <a:ext cx="11369529" cy="518012"/>
          </a:xfrm>
        </p:spPr>
        <p:txBody>
          <a:bodyPr/>
          <a:lstStyle/>
          <a:p>
            <a:r>
              <a:rPr lang="en-US" dirty="0"/>
              <a:t>Object With Lead-In Text Layout Is Used With Tables, Graphs, SmartArt, or Pictures</a:t>
            </a:r>
          </a:p>
        </p:txBody>
      </p:sp>
    </p:spTree>
    <p:extLst>
      <p:ext uri="{BB962C8B-B14F-4D97-AF65-F5344CB8AC3E}">
        <p14:creationId xmlns:p14="http://schemas.microsoft.com/office/powerpoint/2010/main" val="19567733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Gray Background, Two Content">
    <p:spTree>
      <p:nvGrpSpPr>
        <p:cNvPr id="1" name=""/>
        <p:cNvGrpSpPr/>
        <p:nvPr/>
      </p:nvGrpSpPr>
      <p:grpSpPr>
        <a:xfrm>
          <a:off x="0" y="0"/>
          <a:ext cx="0" cy="0"/>
          <a:chOff x="0" y="0"/>
          <a:chExt cx="0" cy="0"/>
        </a:xfrm>
      </p:grpSpPr>
      <p:sp>
        <p:nvSpPr>
          <p:cNvPr id="18" name="grey box">
            <a:extLst>
              <a:ext uri="{FF2B5EF4-FFF2-40B4-BE49-F238E27FC236}">
                <a16:creationId xmlns:a16="http://schemas.microsoft.com/office/drawing/2014/main" id="{B4E37216-58C4-164D-BEEA-DEAE99E52FE4}"/>
              </a:ext>
            </a:extLst>
          </p:cNvPr>
          <p:cNvSpPr/>
          <p:nvPr userDrawn="1"/>
        </p:nvSpPr>
        <p:spPr>
          <a:xfrm>
            <a:off x="0" y="691717"/>
            <a:ext cx="12192000" cy="6166283"/>
          </a:xfrm>
          <a:prstGeom prst="rect">
            <a:avLst/>
          </a:prstGeom>
          <a:solidFill>
            <a:srgbClr val="2C9ED9">
              <a:alpha val="2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sz="1800" dirty="0">
              <a:latin typeface="Calibri"/>
            </a:endParaRPr>
          </a:p>
        </p:txBody>
      </p:sp>
      <p:sp>
        <p:nvSpPr>
          <p:cNvPr id="20" name="Rectangle 19">
            <a:extLst>
              <a:ext uri="{FF2B5EF4-FFF2-40B4-BE49-F238E27FC236}">
                <a16:creationId xmlns:a16="http://schemas.microsoft.com/office/drawing/2014/main" id="{9124082D-CB5C-1E42-AF6C-30D1C8650F2C}"/>
              </a:ext>
            </a:extLst>
          </p:cNvPr>
          <p:cNvSpPr/>
          <p:nvPr userDrawn="1"/>
        </p:nvSpPr>
        <p:spPr>
          <a:xfrm>
            <a:off x="0" y="645999"/>
            <a:ext cx="12191021" cy="45719"/>
          </a:xfrm>
          <a:prstGeom prst="rect">
            <a:avLst/>
          </a:prstGeom>
          <a:solidFill>
            <a:srgbClr val="2C9ED9"/>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solidFill>
                <a:schemeClr val="tx2"/>
              </a:solidFill>
            </a:endParaRPr>
          </a:p>
        </p:txBody>
      </p:sp>
      <p:grpSp>
        <p:nvGrpSpPr>
          <p:cNvPr id="13" name="Group 12">
            <a:extLst>
              <a:ext uri="{FF2B5EF4-FFF2-40B4-BE49-F238E27FC236}">
                <a16:creationId xmlns:a16="http://schemas.microsoft.com/office/drawing/2014/main" id="{9DE10EC8-A791-DA49-BF74-AF89B39DA85C}"/>
              </a:ext>
            </a:extLst>
          </p:cNvPr>
          <p:cNvGrpSpPr/>
          <p:nvPr userDrawn="1"/>
        </p:nvGrpSpPr>
        <p:grpSpPr>
          <a:xfrm>
            <a:off x="-979" y="6220502"/>
            <a:ext cx="12192000" cy="637498"/>
            <a:chOff x="0" y="6220502"/>
            <a:chExt cx="9144000" cy="637498"/>
          </a:xfrm>
        </p:grpSpPr>
        <p:sp>
          <p:nvSpPr>
            <p:cNvPr id="14" name="Rectangle 13">
              <a:extLst>
                <a:ext uri="{FF2B5EF4-FFF2-40B4-BE49-F238E27FC236}">
                  <a16:creationId xmlns:a16="http://schemas.microsoft.com/office/drawing/2014/main" id="{D56471C4-79F3-A344-A04B-C32EE4E58A31}"/>
                </a:ext>
              </a:extLst>
            </p:cNvPr>
            <p:cNvSpPr/>
            <p:nvPr userDrawn="1"/>
          </p:nvSpPr>
          <p:spPr>
            <a:xfrm>
              <a:off x="0" y="6220502"/>
              <a:ext cx="9144000" cy="13060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solidFill>
                  <a:schemeClr val="tx2"/>
                </a:solidFill>
              </a:endParaRPr>
            </a:p>
          </p:txBody>
        </p:sp>
        <p:sp>
          <p:nvSpPr>
            <p:cNvPr id="15" name="Rectangle 14">
              <a:extLst>
                <a:ext uri="{FF2B5EF4-FFF2-40B4-BE49-F238E27FC236}">
                  <a16:creationId xmlns:a16="http://schemas.microsoft.com/office/drawing/2014/main" id="{7BD76796-5358-AA49-9752-F0498D104AA0}"/>
                </a:ext>
              </a:extLst>
            </p:cNvPr>
            <p:cNvSpPr/>
            <p:nvPr userDrawn="1"/>
          </p:nvSpPr>
          <p:spPr>
            <a:xfrm>
              <a:off x="0" y="6275394"/>
              <a:ext cx="9144000" cy="582606"/>
            </a:xfrm>
            <a:prstGeom prst="rect">
              <a:avLst/>
            </a:prstGeom>
            <a:solidFill>
              <a:srgbClr val="2C9ED9"/>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solidFill>
                  <a:schemeClr val="tx2"/>
                </a:solidFill>
              </a:endParaRPr>
            </a:p>
          </p:txBody>
        </p:sp>
      </p:grpSp>
      <p:sp>
        <p:nvSpPr>
          <p:cNvPr id="3" name="Left Content"/>
          <p:cNvSpPr>
            <a:spLocks noGrp="1"/>
          </p:cNvSpPr>
          <p:nvPr userDrawn="1">
            <p:ph sz="half" idx="1" hasCustomPrompt="1"/>
          </p:nvPr>
        </p:nvSpPr>
        <p:spPr>
          <a:xfrm>
            <a:off x="457200" y="980023"/>
            <a:ext cx="5568696" cy="5009297"/>
          </a:xfrm>
        </p:spPr>
        <p:txBody>
          <a:bodyPr/>
          <a:lstStyle>
            <a:lvl1pPr>
              <a:defRPr/>
            </a:lvl1pPr>
          </a:lstStyle>
          <a:p>
            <a:pPr lvl="0"/>
            <a:r>
              <a:rPr lang="en-US" dirty="0"/>
              <a:t>Click here to add bulleted text, or click on an icon below to add a table, graph, SmartArt object, or picture.</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ight Content"/>
          <p:cNvSpPr>
            <a:spLocks noGrp="1"/>
          </p:cNvSpPr>
          <p:nvPr userDrawn="1">
            <p:ph sz="half" idx="2" hasCustomPrompt="1"/>
          </p:nvPr>
        </p:nvSpPr>
        <p:spPr>
          <a:xfrm>
            <a:off x="6227064" y="980023"/>
            <a:ext cx="5568696" cy="5009297"/>
          </a:xfrm>
        </p:spPr>
        <p:txBody>
          <a:bodyPr/>
          <a:lstStyle>
            <a:lvl1pPr>
              <a:defRPr/>
            </a:lvl1pPr>
          </a:lstStyle>
          <a:p>
            <a:pPr lvl="0"/>
            <a:r>
              <a:rPr lang="en-US" dirty="0"/>
              <a:t>Click here to add bulleted text, or click on an icon below to add a table, graph, SmartArt object, or picture.</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 name="Slide Number Placeholder 1">
            <a:extLst>
              <a:ext uri="{FF2B5EF4-FFF2-40B4-BE49-F238E27FC236}">
                <a16:creationId xmlns:a16="http://schemas.microsoft.com/office/drawing/2014/main" id="{1277F60B-F39B-6B4E-851A-04D5FFBE6911}"/>
              </a:ext>
            </a:extLst>
          </p:cNvPr>
          <p:cNvSpPr>
            <a:spLocks noGrp="1"/>
          </p:cNvSpPr>
          <p:nvPr userDrawn="1">
            <p:ph type="sldNum" sz="quarter" idx="17"/>
          </p:nvPr>
        </p:nvSpPr>
        <p:spPr/>
        <p:txBody>
          <a:bodyPr/>
          <a:lstStyle/>
          <a:p>
            <a:fld id="{58AE716E-68DD-2249-A7FA-8AEF0B14DF81}" type="slidenum">
              <a:rPr lang="en-US" smtClean="0"/>
              <a:pPr/>
              <a:t>‹#›</a:t>
            </a:fld>
            <a:endParaRPr lang="en-US" dirty="0"/>
          </a:p>
        </p:txBody>
      </p:sp>
      <p:sp>
        <p:nvSpPr>
          <p:cNvPr id="19" name="Source Placeholder">
            <a:extLst>
              <a:ext uri="{FF2B5EF4-FFF2-40B4-BE49-F238E27FC236}">
                <a16:creationId xmlns:a16="http://schemas.microsoft.com/office/drawing/2014/main" id="{1A78C9DE-19FC-5749-BB3E-BFB5A1B1D17A}"/>
              </a:ext>
            </a:extLst>
          </p:cNvPr>
          <p:cNvSpPr>
            <a:spLocks noGrp="1"/>
          </p:cNvSpPr>
          <p:nvPr>
            <p:ph type="body" sz="quarter" idx="4294967295" hasCustomPrompt="1"/>
          </p:nvPr>
        </p:nvSpPr>
        <p:spPr>
          <a:xfrm>
            <a:off x="457200" y="6046173"/>
            <a:ext cx="11338560" cy="153888"/>
          </a:xfrm>
        </p:spPr>
        <p:txBody>
          <a:bodyPr anchor="b" anchorCtr="0">
            <a:spAutoFit/>
          </a:bodyPr>
          <a:lstStyle>
            <a:lvl1pPr marL="0" indent="0">
              <a:lnSpc>
                <a:spcPct val="100000"/>
              </a:lnSpc>
              <a:spcBef>
                <a:spcPts val="600"/>
              </a:spcBef>
              <a:buNone/>
              <a:defRPr sz="1000"/>
            </a:lvl1pPr>
            <a:lvl2pPr marL="320040" indent="0">
              <a:lnSpc>
                <a:spcPct val="100000"/>
              </a:lnSpc>
              <a:spcBef>
                <a:spcPts val="600"/>
              </a:spcBef>
              <a:buNone/>
              <a:defRPr sz="1000"/>
            </a:lvl2pPr>
            <a:lvl3pPr marL="685800" indent="0">
              <a:lnSpc>
                <a:spcPct val="100000"/>
              </a:lnSpc>
              <a:spcBef>
                <a:spcPts val="600"/>
              </a:spcBef>
              <a:buNone/>
              <a:defRPr sz="1000"/>
            </a:lvl3pPr>
            <a:lvl4pPr marL="1005840" indent="0">
              <a:lnSpc>
                <a:spcPct val="100000"/>
              </a:lnSpc>
              <a:spcBef>
                <a:spcPts val="600"/>
              </a:spcBef>
              <a:buNone/>
              <a:defRPr sz="1000"/>
            </a:lvl4pPr>
            <a:lvl5pPr marL="1325880" indent="0">
              <a:lnSpc>
                <a:spcPct val="100000"/>
              </a:lnSpc>
              <a:spcBef>
                <a:spcPts val="600"/>
              </a:spcBef>
              <a:buNone/>
              <a:defRPr sz="1000"/>
            </a:lvl5pPr>
          </a:lstStyle>
          <a:p>
            <a:pPr lvl="0"/>
            <a:r>
              <a:rPr lang="en-US" i="1" dirty="0"/>
              <a:t>Source: </a:t>
            </a:r>
            <a:r>
              <a:rPr lang="en-US" dirty="0"/>
              <a:t>Placeholder for sources and permissions (if needed).</a:t>
            </a:r>
          </a:p>
        </p:txBody>
      </p:sp>
      <p:sp>
        <p:nvSpPr>
          <p:cNvPr id="6" name="Title 5">
            <a:extLst>
              <a:ext uri="{FF2B5EF4-FFF2-40B4-BE49-F238E27FC236}">
                <a16:creationId xmlns:a16="http://schemas.microsoft.com/office/drawing/2014/main" id="{FB497758-7EF7-3345-9DCD-410E7568B8DC}"/>
              </a:ext>
            </a:extLst>
          </p:cNvPr>
          <p:cNvSpPr>
            <a:spLocks noGrp="1"/>
          </p:cNvSpPr>
          <p:nvPr>
            <p:ph type="title" hasCustomPrompt="1"/>
          </p:nvPr>
        </p:nvSpPr>
        <p:spPr>
          <a:xfrm>
            <a:off x="426230" y="65597"/>
            <a:ext cx="11369529" cy="518012"/>
          </a:xfrm>
        </p:spPr>
        <p:txBody>
          <a:bodyPr/>
          <a:lstStyle>
            <a:lvl1pPr>
              <a:defRPr>
                <a:solidFill>
                  <a:schemeClr val="accent1"/>
                </a:solidFill>
              </a:defRPr>
            </a:lvl1pPr>
          </a:lstStyle>
          <a:p>
            <a:r>
              <a:rPr lang="en-US" dirty="0"/>
              <a:t>Colored Background, Two Content Layout</a:t>
            </a:r>
          </a:p>
        </p:txBody>
      </p:sp>
      <p:pic>
        <p:nvPicPr>
          <p:cNvPr id="27" name="Picture 26" descr="A picture containing drawing&#10;&#10;Description automatically generated">
            <a:extLst>
              <a:ext uri="{FF2B5EF4-FFF2-40B4-BE49-F238E27FC236}">
                <a16:creationId xmlns:a16="http://schemas.microsoft.com/office/drawing/2014/main" id="{39A4E60C-1183-4047-B1D5-5C6FBAF55DD7}"/>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57199" y="6428953"/>
            <a:ext cx="382005" cy="300453"/>
          </a:xfrm>
          <a:prstGeom prst="rect">
            <a:avLst/>
          </a:prstGeom>
        </p:spPr>
      </p:pic>
    </p:spTree>
    <p:extLst>
      <p:ext uri="{BB962C8B-B14F-4D97-AF65-F5344CB8AC3E}">
        <p14:creationId xmlns:p14="http://schemas.microsoft.com/office/powerpoint/2010/main" val="21883224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pSp>
        <p:nvGrpSpPr>
          <p:cNvPr id="6" name="Group 5">
            <a:extLst>
              <a:ext uri="{FF2B5EF4-FFF2-40B4-BE49-F238E27FC236}">
                <a16:creationId xmlns:a16="http://schemas.microsoft.com/office/drawing/2014/main" id="{C578E86C-6F28-6C45-BC4D-02B9A2D44320}"/>
              </a:ext>
            </a:extLst>
          </p:cNvPr>
          <p:cNvGrpSpPr/>
          <p:nvPr userDrawn="1"/>
        </p:nvGrpSpPr>
        <p:grpSpPr>
          <a:xfrm>
            <a:off x="0" y="-6495"/>
            <a:ext cx="12192000" cy="709619"/>
            <a:chOff x="0" y="-6495"/>
            <a:chExt cx="9144000" cy="709619"/>
          </a:xfrm>
        </p:grpSpPr>
        <p:sp>
          <p:nvSpPr>
            <p:cNvPr id="10" name="grey box">
              <a:extLst>
                <a:ext uri="{FF2B5EF4-FFF2-40B4-BE49-F238E27FC236}">
                  <a16:creationId xmlns:a16="http://schemas.microsoft.com/office/drawing/2014/main" id="{3DB2328E-2C31-244E-B564-C2C5D77DA5F0}"/>
                </a:ext>
              </a:extLst>
            </p:cNvPr>
            <p:cNvSpPr/>
            <p:nvPr userDrawn="1"/>
          </p:nvSpPr>
          <p:spPr>
            <a:xfrm>
              <a:off x="0" y="-6495"/>
              <a:ext cx="9144000" cy="68799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latin typeface="Calibri"/>
              </a:endParaRPr>
            </a:p>
          </p:txBody>
        </p:sp>
        <p:sp>
          <p:nvSpPr>
            <p:cNvPr id="11" name="Rectangle 10">
              <a:extLst>
                <a:ext uri="{FF2B5EF4-FFF2-40B4-BE49-F238E27FC236}">
                  <a16:creationId xmlns:a16="http://schemas.microsoft.com/office/drawing/2014/main" id="{E00D7377-2ACC-B54D-B4A3-57D68740CE5B}"/>
                </a:ext>
              </a:extLst>
            </p:cNvPr>
            <p:cNvSpPr/>
            <p:nvPr userDrawn="1"/>
          </p:nvSpPr>
          <p:spPr>
            <a:xfrm>
              <a:off x="0" y="657405"/>
              <a:ext cx="9143266" cy="45719"/>
            </a:xfrm>
            <a:prstGeom prst="rect">
              <a:avLst/>
            </a:prstGeom>
            <a:solidFill>
              <a:srgbClr val="35A0CE"/>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solidFill>
                  <a:schemeClr val="tx2"/>
                </a:solidFill>
              </a:endParaRPr>
            </a:p>
          </p:txBody>
        </p:sp>
      </p:grpSp>
      <p:grpSp>
        <p:nvGrpSpPr>
          <p:cNvPr id="7" name="Group 6">
            <a:extLst>
              <a:ext uri="{FF2B5EF4-FFF2-40B4-BE49-F238E27FC236}">
                <a16:creationId xmlns:a16="http://schemas.microsoft.com/office/drawing/2014/main" id="{24B73ED8-8D33-C14E-B255-E2BA9FAC395F}"/>
              </a:ext>
            </a:extLst>
          </p:cNvPr>
          <p:cNvGrpSpPr/>
          <p:nvPr userDrawn="1"/>
        </p:nvGrpSpPr>
        <p:grpSpPr>
          <a:xfrm>
            <a:off x="0" y="6220502"/>
            <a:ext cx="12192000" cy="637498"/>
            <a:chOff x="0" y="6220502"/>
            <a:chExt cx="12192000" cy="637498"/>
          </a:xfrm>
        </p:grpSpPr>
        <p:sp>
          <p:nvSpPr>
            <p:cNvPr id="17" name="Rectangle 16">
              <a:extLst>
                <a:ext uri="{FF2B5EF4-FFF2-40B4-BE49-F238E27FC236}">
                  <a16:creationId xmlns:a16="http://schemas.microsoft.com/office/drawing/2014/main" id="{0E556F51-00D1-0E48-8880-711F2D9681BA}"/>
                </a:ext>
              </a:extLst>
            </p:cNvPr>
            <p:cNvSpPr/>
            <p:nvPr userDrawn="1"/>
          </p:nvSpPr>
          <p:spPr>
            <a:xfrm>
              <a:off x="0" y="6220502"/>
              <a:ext cx="12192000" cy="130601"/>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solidFill>
                  <a:schemeClr val="tx2"/>
                </a:solidFill>
              </a:endParaRPr>
            </a:p>
          </p:txBody>
        </p:sp>
        <p:sp>
          <p:nvSpPr>
            <p:cNvPr id="18" name="Rectangle 17">
              <a:extLst>
                <a:ext uri="{FF2B5EF4-FFF2-40B4-BE49-F238E27FC236}">
                  <a16:creationId xmlns:a16="http://schemas.microsoft.com/office/drawing/2014/main" id="{4C74E900-82D4-DC48-A925-B9CB5A7C6B97}"/>
                </a:ext>
              </a:extLst>
            </p:cNvPr>
            <p:cNvSpPr/>
            <p:nvPr userDrawn="1"/>
          </p:nvSpPr>
          <p:spPr>
            <a:xfrm>
              <a:off x="0" y="6275394"/>
              <a:ext cx="12192000" cy="58260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solidFill>
                  <a:schemeClr val="tx2"/>
                </a:solidFill>
              </a:endParaRPr>
            </a:p>
          </p:txBody>
        </p:sp>
      </p:grpSp>
      <p:sp>
        <p:nvSpPr>
          <p:cNvPr id="12" name="Text Placeholder"/>
          <p:cNvSpPr>
            <a:spLocks noGrp="1"/>
          </p:cNvSpPr>
          <p:nvPr userDrawn="1">
            <p:ph type="body" idx="1"/>
          </p:nvPr>
        </p:nvSpPr>
        <p:spPr>
          <a:xfrm>
            <a:off x="457201" y="980025"/>
            <a:ext cx="10985231" cy="5192175"/>
          </a:xfrm>
          <a:prstGeom prst="rect">
            <a:avLst/>
          </a:prstGeom>
          <a:ln>
            <a:noFill/>
          </a:ln>
        </p:spPr>
        <p:txBody>
          <a:bodyPr vert="horz" lIns="0" tIns="0" rIns="0" bIns="0" rtlCol="0">
            <a:normAutofit/>
          </a:bodyPr>
          <a:lstStyle/>
          <a:p>
            <a:pPr lvl="0"/>
            <a:r>
              <a:rPr lang="en-US" dirty="0"/>
              <a:t>Bullet 1, bullet character 149. Standard screen content and all bullet text is Franklin Gothic Book 22 pts., Text 1 color (RGB 83/86/90). Copyright footer placeholder is behind the background and is shown only on the title and closing slides.</a:t>
            </a:r>
          </a:p>
          <a:p>
            <a:pPr lvl="1"/>
            <a:r>
              <a:rPr lang="en-US" dirty="0"/>
              <a:t>Bullet 2, bullet character 150.</a:t>
            </a:r>
          </a:p>
          <a:p>
            <a:pPr lvl="2"/>
            <a:r>
              <a:rPr lang="en-US" dirty="0"/>
              <a:t>Bullet 3, bullet character 187.</a:t>
            </a:r>
          </a:p>
          <a:p>
            <a:pPr lvl="3"/>
            <a:r>
              <a:rPr lang="en-US" dirty="0"/>
              <a:t>Bullet 4, bullet character Unicode 25E6.</a:t>
            </a:r>
          </a:p>
          <a:p>
            <a:pPr lvl="4"/>
            <a:r>
              <a:rPr lang="en-US" dirty="0"/>
              <a:t>Bullet 5, bullet character 155.</a:t>
            </a:r>
          </a:p>
        </p:txBody>
      </p:sp>
      <p:sp>
        <p:nvSpPr>
          <p:cNvPr id="3" name="Slide Number Placeholder 2">
            <a:extLst>
              <a:ext uri="{FF2B5EF4-FFF2-40B4-BE49-F238E27FC236}">
                <a16:creationId xmlns:a16="http://schemas.microsoft.com/office/drawing/2014/main" id="{948B0FE7-37B1-2A4F-A226-A4EA56E6CDFA}"/>
              </a:ext>
            </a:extLst>
          </p:cNvPr>
          <p:cNvSpPr>
            <a:spLocks noGrp="1"/>
          </p:cNvSpPr>
          <p:nvPr userDrawn="1">
            <p:ph type="sldNum" sz="quarter" idx="4"/>
          </p:nvPr>
        </p:nvSpPr>
        <p:spPr>
          <a:xfrm>
            <a:off x="11442432" y="6444777"/>
            <a:ext cx="706657" cy="278820"/>
          </a:xfrm>
          <a:prstGeom prst="rect">
            <a:avLst/>
          </a:prstGeom>
        </p:spPr>
        <p:txBody>
          <a:bodyPr vert="horz" lIns="91440" tIns="45720" rIns="91440" bIns="45720" rtlCol="0" anchor="ctr"/>
          <a:lstStyle>
            <a:lvl1pPr algn="r">
              <a:defRPr sz="1000">
                <a:solidFill>
                  <a:schemeClr val="bg1"/>
                </a:solidFill>
                <a:latin typeface="+mj-lt"/>
              </a:defRPr>
            </a:lvl1pPr>
          </a:lstStyle>
          <a:p>
            <a:fld id="{58AE716E-68DD-2249-A7FA-8AEF0B14DF81}" type="slidenum">
              <a:rPr lang="en-US" smtClean="0"/>
              <a:pPr/>
              <a:t>‹#›</a:t>
            </a:fld>
            <a:endParaRPr lang="en-US" dirty="0"/>
          </a:p>
        </p:txBody>
      </p:sp>
      <p:sp>
        <p:nvSpPr>
          <p:cNvPr id="2" name="Title Placeholder 1">
            <a:extLst>
              <a:ext uri="{FF2B5EF4-FFF2-40B4-BE49-F238E27FC236}">
                <a16:creationId xmlns:a16="http://schemas.microsoft.com/office/drawing/2014/main" id="{6DF91922-F70C-184F-ADA6-C8927E83A51E}"/>
              </a:ext>
            </a:extLst>
          </p:cNvPr>
          <p:cNvSpPr>
            <a:spLocks noGrp="1"/>
          </p:cNvSpPr>
          <p:nvPr userDrawn="1">
            <p:ph type="title"/>
          </p:nvPr>
        </p:nvSpPr>
        <p:spPr>
          <a:xfrm>
            <a:off x="426231" y="65597"/>
            <a:ext cx="11016200" cy="518012"/>
          </a:xfrm>
          <a:prstGeom prst="rect">
            <a:avLst/>
          </a:prstGeom>
        </p:spPr>
        <p:txBody>
          <a:bodyPr vert="horz" lIns="0" tIns="0" rIns="0" bIns="0" rtlCol="0" anchor="b" anchorCtr="0">
            <a:normAutofit/>
          </a:bodyPr>
          <a:lstStyle/>
          <a:p>
            <a:r>
              <a:rPr lang="en-US" dirty="0">
                <a:solidFill>
                  <a:schemeClr val="bg1"/>
                </a:solidFill>
              </a:rPr>
              <a:t>Standard Screen Slide Titles Are Franklin Gothic Medium 32 Points (pts.), White (255/255/255) or Accent 1 Color (RGB 0/94/158)</a:t>
            </a:r>
          </a:p>
        </p:txBody>
      </p:sp>
      <p:pic>
        <p:nvPicPr>
          <p:cNvPr id="22" name="Picture 21" descr="A picture containing drawing&#10;&#10;Description automatically generated">
            <a:extLst>
              <a:ext uri="{FF2B5EF4-FFF2-40B4-BE49-F238E27FC236}">
                <a16:creationId xmlns:a16="http://schemas.microsoft.com/office/drawing/2014/main" id="{E9A92FEC-F0CF-4444-B1BE-A5827F7F7DC8}"/>
              </a:ext>
            </a:extLst>
          </p:cNvPr>
          <p:cNvPicPr>
            <a:picLocks noChangeAspect="1"/>
          </p:cNvPicPr>
          <p:nvPr userDrawn="1"/>
        </p:nvPicPr>
        <p:blipFill>
          <a:blip r:embed="rId22" cstate="print">
            <a:extLst>
              <a:ext uri="{28A0092B-C50C-407E-A947-70E740481C1C}">
                <a14:useLocalDpi xmlns:a14="http://schemas.microsoft.com/office/drawing/2010/main" val="0"/>
              </a:ext>
            </a:extLst>
          </a:blip>
          <a:stretch>
            <a:fillRect/>
          </a:stretch>
        </p:blipFill>
        <p:spPr>
          <a:xfrm>
            <a:off x="457201" y="6428953"/>
            <a:ext cx="382005" cy="300453"/>
          </a:xfrm>
          <a:prstGeom prst="rect">
            <a:avLst/>
          </a:prstGeom>
        </p:spPr>
      </p:pic>
    </p:spTree>
    <p:extLst>
      <p:ext uri="{BB962C8B-B14F-4D97-AF65-F5344CB8AC3E}">
        <p14:creationId xmlns:p14="http://schemas.microsoft.com/office/powerpoint/2010/main" val="397854331"/>
      </p:ext>
    </p:extLst>
  </p:cSld>
  <p:clrMap bg1="lt1" tx1="dk1" bg2="lt2" tx2="dk2" accent1="accent1" accent2="accent2" accent3="accent3" accent4="accent4" accent5="accent5" accent6="accent6" hlink="hlink" folHlink="folHlink"/>
  <p:sldLayoutIdLst>
    <p:sldLayoutId id="2147483665" r:id="rId1"/>
    <p:sldLayoutId id="2147483701" r:id="rId2"/>
    <p:sldLayoutId id="2147483747" r:id="rId3"/>
    <p:sldLayoutId id="2147483775" r:id="rId4"/>
    <p:sldLayoutId id="2147483662" r:id="rId5"/>
    <p:sldLayoutId id="2147483702" r:id="rId6"/>
    <p:sldLayoutId id="2147483748" r:id="rId7"/>
    <p:sldLayoutId id="2147483774" r:id="rId8"/>
    <p:sldLayoutId id="2147483788" r:id="rId9"/>
    <p:sldLayoutId id="2147483785" r:id="rId10"/>
    <p:sldLayoutId id="2147483786" r:id="rId11"/>
    <p:sldLayoutId id="2147483801" r:id="rId12"/>
    <p:sldLayoutId id="2147483802" r:id="rId13"/>
    <p:sldLayoutId id="2147483803" r:id="rId14"/>
    <p:sldLayoutId id="2147483725" r:id="rId15"/>
    <p:sldLayoutId id="2147483809" r:id="rId16"/>
    <p:sldLayoutId id="2147483806" r:id="rId17"/>
    <p:sldLayoutId id="2147483810" r:id="rId18"/>
    <p:sldLayoutId id="2147483811" r:id="rId19"/>
    <p:sldLayoutId id="2147483812" r:id="rId20"/>
  </p:sldLayoutIdLst>
  <p:hf hdr="0" ftr="0" dt="0"/>
  <p:txStyles>
    <p:titleStyle>
      <a:lvl1pPr algn="l" defTabSz="685800" rtl="0" eaLnBrk="1" latinLnBrk="0" hangingPunct="1">
        <a:lnSpc>
          <a:spcPct val="100000"/>
        </a:lnSpc>
        <a:spcBef>
          <a:spcPct val="0"/>
        </a:spcBef>
        <a:buNone/>
        <a:defRPr sz="3200" b="0" i="0" kern="1200" baseline="0">
          <a:solidFill>
            <a:schemeClr val="bg1"/>
          </a:solidFill>
          <a:latin typeface="+mj-lt"/>
          <a:ea typeface="+mj-ea"/>
          <a:cs typeface="Calibri"/>
        </a:defRPr>
      </a:lvl1pPr>
    </p:titleStyle>
    <p:bodyStyle>
      <a:lvl1pPr marL="320040" marR="0" indent="-320040" algn="l" defTabSz="685800" rtl="0" eaLnBrk="1" fontAlgn="auto" latinLnBrk="0" hangingPunct="1">
        <a:lnSpc>
          <a:spcPct val="125000"/>
        </a:lnSpc>
        <a:spcBef>
          <a:spcPts val="1800"/>
        </a:spcBef>
        <a:spcAft>
          <a:spcPts val="0"/>
        </a:spcAft>
        <a:buClr>
          <a:schemeClr val="tx1"/>
        </a:buClr>
        <a:buSzPct val="100000"/>
        <a:buFont typeface="Times New Roman" panose="02020603050405020304" pitchFamily="18" charset="0"/>
        <a:buChar char="•"/>
        <a:tabLst/>
        <a:defRPr sz="2200" b="0" i="0" kern="1200">
          <a:solidFill>
            <a:schemeClr val="tx1"/>
          </a:solidFill>
          <a:latin typeface="+mn-lt"/>
          <a:ea typeface="Calibri"/>
          <a:cs typeface="Calibri"/>
        </a:defRPr>
      </a:lvl1pPr>
      <a:lvl2pPr marL="640080" marR="0" indent="-320040" algn="l" defTabSz="685800" rtl="0" eaLnBrk="1" fontAlgn="auto" latinLnBrk="0" hangingPunct="1">
        <a:lnSpc>
          <a:spcPct val="125000"/>
        </a:lnSpc>
        <a:spcBef>
          <a:spcPts val="1800"/>
        </a:spcBef>
        <a:spcAft>
          <a:spcPts val="0"/>
        </a:spcAft>
        <a:buClr>
          <a:schemeClr val="tx1"/>
        </a:buClr>
        <a:buSzTx/>
        <a:buFont typeface="Calibri" panose="020F0502020204030204" pitchFamily="34" charset="0"/>
        <a:buChar char="–"/>
        <a:tabLst/>
        <a:defRPr sz="2200" b="0" i="0" kern="1200">
          <a:solidFill>
            <a:schemeClr val="tx1"/>
          </a:solidFill>
          <a:latin typeface="+mn-lt"/>
          <a:ea typeface="Calibri"/>
          <a:cs typeface="Calibri"/>
        </a:defRPr>
      </a:lvl2pPr>
      <a:lvl3pPr marL="1005840" marR="0" indent="-320040" algn="l" defTabSz="685800" rtl="0" eaLnBrk="1" fontAlgn="auto" latinLnBrk="0" hangingPunct="1">
        <a:lnSpc>
          <a:spcPct val="125000"/>
        </a:lnSpc>
        <a:spcBef>
          <a:spcPts val="1800"/>
        </a:spcBef>
        <a:spcAft>
          <a:spcPts val="0"/>
        </a:spcAft>
        <a:buClr>
          <a:schemeClr val="tx1"/>
        </a:buClr>
        <a:buSzTx/>
        <a:buFont typeface="Calibri" panose="020F0502020204030204" pitchFamily="34" charset="0"/>
        <a:buChar char="»"/>
        <a:tabLst/>
        <a:defRPr sz="2200" b="0" i="0" kern="1200">
          <a:solidFill>
            <a:schemeClr val="tx1"/>
          </a:solidFill>
          <a:latin typeface="+mn-lt"/>
          <a:ea typeface="Calibri"/>
          <a:cs typeface="Calibri"/>
        </a:defRPr>
      </a:lvl3pPr>
      <a:lvl4pPr marL="1325880" marR="0" indent="-320040" algn="l" defTabSz="685800" rtl="0" eaLnBrk="1" fontAlgn="auto" latinLnBrk="0" hangingPunct="1">
        <a:lnSpc>
          <a:spcPct val="125000"/>
        </a:lnSpc>
        <a:spcBef>
          <a:spcPts val="1800"/>
        </a:spcBef>
        <a:spcAft>
          <a:spcPts val="0"/>
        </a:spcAft>
        <a:buClr>
          <a:schemeClr val="tx1"/>
        </a:buClr>
        <a:buSzPct val="110000"/>
        <a:buFont typeface="Calibri" panose="020F0502020204030204" pitchFamily="34" charset="0"/>
        <a:buChar char="◦"/>
        <a:tabLst/>
        <a:defRPr sz="2200" b="0" i="0" kern="1200">
          <a:solidFill>
            <a:schemeClr val="tx1"/>
          </a:solidFill>
          <a:latin typeface="+mn-lt"/>
          <a:ea typeface="Calibri"/>
          <a:cs typeface="Calibri"/>
        </a:defRPr>
      </a:lvl4pPr>
      <a:lvl5pPr marL="1645920" marR="0" indent="-320040" algn="l" defTabSz="685800" rtl="0" eaLnBrk="1" fontAlgn="auto" latinLnBrk="0" hangingPunct="1">
        <a:lnSpc>
          <a:spcPct val="125000"/>
        </a:lnSpc>
        <a:spcBef>
          <a:spcPts val="1800"/>
        </a:spcBef>
        <a:spcAft>
          <a:spcPts val="0"/>
        </a:spcAft>
        <a:buClr>
          <a:schemeClr val="tx1"/>
        </a:buClr>
        <a:buSzTx/>
        <a:buFont typeface="Calibri" panose="020F0502020204030204" pitchFamily="34" charset="0"/>
        <a:buChar char="›"/>
        <a:tabLst/>
        <a:defRPr sz="2200" b="0" i="0" kern="1200">
          <a:solidFill>
            <a:schemeClr val="tx1"/>
          </a:solidFill>
          <a:latin typeface="+mn-lt"/>
          <a:ea typeface="Calibri"/>
          <a:cs typeface="Calibri"/>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600" kern="1200">
          <a:solidFill>
            <a:schemeClr val="tx1"/>
          </a:solidFill>
          <a:latin typeface="Calibri"/>
          <a:ea typeface="Calibri"/>
          <a:cs typeface="Calibri"/>
        </a:defRPr>
      </a:lvl1pPr>
      <a:lvl2pPr marL="0" algn="l" defTabSz="685800" rtl="0" eaLnBrk="1" latinLnBrk="0" hangingPunct="1">
        <a:defRPr sz="1600" kern="1200">
          <a:solidFill>
            <a:schemeClr val="tx1"/>
          </a:solidFill>
          <a:latin typeface="Calibri"/>
          <a:ea typeface="Calibri"/>
          <a:cs typeface="Calibri"/>
        </a:defRPr>
      </a:lvl2pPr>
      <a:lvl3pPr marL="182563" indent="-182563" algn="l" defTabSz="685800" rtl="0" eaLnBrk="1" latinLnBrk="0" hangingPunct="1">
        <a:buClr>
          <a:schemeClr val="accent2"/>
        </a:buClr>
        <a:buFont typeface="Calibri" panose="02020603050405020304" pitchFamily="16" charset="0"/>
        <a:buChar char="•"/>
        <a:defRPr sz="1600" kern="1200">
          <a:solidFill>
            <a:schemeClr val="tx1"/>
          </a:solidFill>
          <a:latin typeface="Calibri"/>
          <a:ea typeface="Calibri"/>
          <a:cs typeface="Calibri"/>
        </a:defRPr>
      </a:lvl3pPr>
      <a:lvl4pPr marL="365760" indent="-182880" algn="l" defTabSz="685800" rtl="0" eaLnBrk="1" latinLnBrk="0" hangingPunct="1">
        <a:buClr>
          <a:schemeClr val="accent2"/>
        </a:buClr>
        <a:buFont typeface="Calibri" panose="02020603050405020304" pitchFamily="16" charset="0"/>
        <a:buChar char="–"/>
        <a:defRPr sz="1600" kern="1200">
          <a:solidFill>
            <a:schemeClr val="tx1"/>
          </a:solidFill>
          <a:latin typeface="Calibri"/>
          <a:ea typeface="Calibri"/>
          <a:cs typeface="Calibri"/>
        </a:defRPr>
      </a:lvl4pPr>
      <a:lvl5pPr marL="365760" algn="l" defTabSz="685800" rtl="0" eaLnBrk="1" latinLnBrk="0" hangingPunct="1">
        <a:defRPr sz="1600" kern="1200">
          <a:solidFill>
            <a:schemeClr val="tx1"/>
          </a:solidFill>
          <a:latin typeface="Calibri"/>
          <a:ea typeface="Calibri"/>
          <a:cs typeface="Calibri"/>
        </a:defRPr>
      </a:lvl5pPr>
      <a:lvl6pPr marL="365760" algn="l" defTabSz="685800" rtl="0" eaLnBrk="1" latinLnBrk="0" hangingPunct="1">
        <a:defRPr sz="1600" kern="1200">
          <a:solidFill>
            <a:schemeClr val="tx1"/>
          </a:solidFill>
          <a:latin typeface="Calibri"/>
          <a:ea typeface="Calibri"/>
          <a:cs typeface="Calibri"/>
        </a:defRPr>
      </a:lvl6pPr>
      <a:lvl7pPr marL="365760" algn="l" defTabSz="685800" rtl="0" eaLnBrk="1" latinLnBrk="0" hangingPunct="1">
        <a:defRPr sz="1600" kern="1200">
          <a:solidFill>
            <a:schemeClr val="tx1"/>
          </a:solidFill>
          <a:latin typeface="Calibri"/>
          <a:ea typeface="Calibri"/>
          <a:cs typeface="Calibri"/>
        </a:defRPr>
      </a:lvl7pPr>
      <a:lvl8pPr marL="365760" algn="l" defTabSz="685800" rtl="0" eaLnBrk="1" latinLnBrk="0" hangingPunct="1">
        <a:defRPr sz="1600" kern="1200">
          <a:solidFill>
            <a:schemeClr val="tx1"/>
          </a:solidFill>
          <a:latin typeface="Calibri"/>
          <a:ea typeface="Calibri"/>
          <a:cs typeface="Calibri"/>
        </a:defRPr>
      </a:lvl8pPr>
      <a:lvl9pPr marL="365760" algn="l" defTabSz="685800" rtl="0" eaLnBrk="1" latinLnBrk="0" hangingPunct="1">
        <a:defRPr sz="1600" kern="1200">
          <a:solidFill>
            <a:schemeClr val="tx1"/>
          </a:solidFill>
          <a:latin typeface="Calibri"/>
          <a:ea typeface="Calibri"/>
          <a:cs typeface="Calibri"/>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support.google.com/chrome/a/answer/6220366" TargetMode="External"/><Relationship Id="rId2" Type="http://schemas.openxmlformats.org/officeDocument/2006/relationships/notesSlide" Target="../notesSlides/notesSlide10.xml"/><Relationship Id="rId1" Type="http://schemas.openxmlformats.org/officeDocument/2006/relationships/slideLayout" Target="../slideLayouts/slideLayout19.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1.xml"/><Relationship Id="rId1" Type="http://schemas.openxmlformats.org/officeDocument/2006/relationships/slideLayout" Target="../slideLayouts/slideLayout20.xml"/><Relationship Id="rId4" Type="http://schemas.openxmlformats.org/officeDocument/2006/relationships/image" Target="../media/image7.svg"/></Relationships>
</file>

<file path=ppt/slides/_rels/slide12.xml.rels><?xml version="1.0" encoding="UTF-8" standalone="yes"?>
<Relationships xmlns="http://schemas.openxmlformats.org/package/2006/relationships"><Relationship Id="rId3" Type="http://schemas.openxmlformats.org/officeDocument/2006/relationships/hyperlink" Target="https://smarterbalanced.alohahsap.org/secure-browsers.html" TargetMode="External"/><Relationship Id="rId2" Type="http://schemas.openxmlformats.org/officeDocument/2006/relationships/notesSlide" Target="../notesSlides/notesSlide12.xml"/><Relationship Id="rId1" Type="http://schemas.openxmlformats.org/officeDocument/2006/relationships/slideLayout" Target="../slideLayouts/slideLayout19.xml"/><Relationship Id="rId4" Type="http://schemas.openxmlformats.org/officeDocument/2006/relationships/hyperlink" Target="https://alohahsap.org/" TargetMode="Externa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0.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0.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0.xml"/></Relationships>
</file>

<file path=ppt/slides/_rels/slide1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7.xml"/><Relationship Id="rId1" Type="http://schemas.openxmlformats.org/officeDocument/2006/relationships/slideLayout" Target="../slideLayouts/slideLayout18.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8.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8.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8.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0.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0.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8.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0.xml"/></Relationships>
</file>

<file path=ppt/slides/_rels/slide2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5.xml"/><Relationship Id="rId1" Type="http://schemas.openxmlformats.org/officeDocument/2006/relationships/slideLayout" Target="../slideLayouts/slideLayout18.xml"/><Relationship Id="rId4" Type="http://schemas.openxmlformats.org/officeDocument/2006/relationships/image" Target="../media/image10.png"/></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8.xml"/></Relationships>
</file>

<file path=ppt/slides/_rels/slide27.xml.rels><?xml version="1.0" encoding="UTF-8" standalone="yes"?>
<Relationships xmlns="http://schemas.openxmlformats.org/package/2006/relationships"><Relationship Id="rId3" Type="http://schemas.openxmlformats.org/officeDocument/2006/relationships/hyperlink" Target="https://indiana.portal.airast.org/" TargetMode="External"/><Relationship Id="rId2" Type="http://schemas.openxmlformats.org/officeDocument/2006/relationships/notesSlide" Target="../notesSlides/notesSlide27.xml"/><Relationship Id="rId1" Type="http://schemas.openxmlformats.org/officeDocument/2006/relationships/slideLayout" Target="../slideLayouts/slideLayout20.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0.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8.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0.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0.xml"/></Relationships>
</file>

<file path=ppt/slides/_rels/slide3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32.xml"/><Relationship Id="rId1" Type="http://schemas.openxmlformats.org/officeDocument/2006/relationships/slideLayout" Target="../slideLayouts/slideLayout18.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8.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8.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8.xml"/></Relationships>
</file>

<file path=ppt/slides/_rels/slide36.xml.rels><?xml version="1.0" encoding="UTF-8" standalone="yes"?>
<Relationships xmlns="http://schemas.openxmlformats.org/package/2006/relationships"><Relationship Id="rId3" Type="http://schemas.openxmlformats.org/officeDocument/2006/relationships/hyperlink" Target="https://alohahsap.org/" TargetMode="External"/><Relationship Id="rId2" Type="http://schemas.openxmlformats.org/officeDocument/2006/relationships/notesSlide" Target="../notesSlides/notesSlide36.xml"/><Relationship Id="rId1" Type="http://schemas.openxmlformats.org/officeDocument/2006/relationships/slideLayout" Target="../slideLayouts/slideLayout20.xml"/><Relationship Id="rId5" Type="http://schemas.openxmlformats.org/officeDocument/2006/relationships/hyperlink" Target="mailto:HSAPHelpDesk@cambiumassessment.com" TargetMode="External"/><Relationship Id="rId4" Type="http://schemas.openxmlformats.org/officeDocument/2006/relationships/hyperlink" Target="http://www.smarterbalanced.org/"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6.xml"/><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9.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9.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pPr algn="l"/>
            <a:r>
              <a:rPr lang="en-US" cap="none" dirty="0"/>
              <a:t>Technology Requirements for Online Testing</a:t>
            </a:r>
          </a:p>
        </p:txBody>
      </p:sp>
      <p:sp>
        <p:nvSpPr>
          <p:cNvPr id="3" name="Subtitle 2"/>
          <p:cNvSpPr>
            <a:spLocks noGrp="1"/>
          </p:cNvSpPr>
          <p:nvPr>
            <p:ph type="subTitle" idx="1"/>
          </p:nvPr>
        </p:nvSpPr>
        <p:spPr>
          <a:xfrm>
            <a:off x="2589492" y="3653166"/>
            <a:ext cx="8540496" cy="1044957"/>
          </a:xfrm>
        </p:spPr>
        <p:txBody>
          <a:bodyPr>
            <a:normAutofit/>
          </a:bodyPr>
          <a:lstStyle/>
          <a:p>
            <a:pPr algn="l"/>
            <a:r>
              <a:rPr lang="en-US" sz="2000" cap="none" dirty="0"/>
              <a:t>Training Module</a:t>
            </a:r>
          </a:p>
          <a:p>
            <a:pPr algn="l"/>
            <a:r>
              <a:rPr lang="en-US" sz="2000" cap="none" dirty="0"/>
              <a:t>2021–2022 </a:t>
            </a:r>
          </a:p>
        </p:txBody>
      </p:sp>
      <p:sp>
        <p:nvSpPr>
          <p:cNvPr id="5" name="Rectangle 4">
            <a:extLst>
              <a:ext uri="{FF2B5EF4-FFF2-40B4-BE49-F238E27FC236}">
                <a16:creationId xmlns:a16="http://schemas.microsoft.com/office/drawing/2014/main" id="{9E8D8B18-F1A0-417C-A373-73A28495EA22}"/>
              </a:ext>
            </a:extLst>
          </p:cNvPr>
          <p:cNvSpPr/>
          <p:nvPr/>
        </p:nvSpPr>
        <p:spPr>
          <a:xfrm>
            <a:off x="9276250" y="6461326"/>
            <a:ext cx="2986715" cy="215444"/>
          </a:xfrm>
          <a:prstGeom prst="rect">
            <a:avLst/>
          </a:prstGeom>
        </p:spPr>
        <p:txBody>
          <a:bodyPr wrap="none">
            <a:spAutoFit/>
          </a:bodyPr>
          <a:lstStyle/>
          <a:p>
            <a:r>
              <a:rPr lang="en-US" sz="800" dirty="0">
                <a:solidFill>
                  <a:schemeClr val="bg1"/>
                </a:solidFill>
              </a:rPr>
              <a:t>Copyright © 2021 Cambium Assessment, Inc. All rights reserved.</a:t>
            </a:r>
          </a:p>
        </p:txBody>
      </p:sp>
    </p:spTree>
    <p:extLst>
      <p:ext uri="{BB962C8B-B14F-4D97-AF65-F5344CB8AC3E}">
        <p14:creationId xmlns:p14="http://schemas.microsoft.com/office/powerpoint/2010/main" val="32743987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Table 7"/>
          <p:cNvGraphicFramePr>
            <a:graphicFrameLocks noGrp="1"/>
          </p:cNvGraphicFramePr>
          <p:nvPr>
            <p:extLst>
              <p:ext uri="{D42A27DB-BD31-4B8C-83A1-F6EECF244321}">
                <p14:modId xmlns:p14="http://schemas.microsoft.com/office/powerpoint/2010/main" val="57374596"/>
              </p:ext>
            </p:extLst>
          </p:nvPr>
        </p:nvGraphicFramePr>
        <p:xfrm>
          <a:off x="366712" y="1219200"/>
          <a:ext cx="11458575" cy="3109976"/>
        </p:xfrm>
        <a:graphic>
          <a:graphicData uri="http://schemas.openxmlformats.org/drawingml/2006/table">
            <a:tbl>
              <a:tblPr firstRow="1" bandRow="1">
                <a:tableStyleId>{5C22544A-7EE6-4342-B048-85BDC9FD1C3A}</a:tableStyleId>
              </a:tblPr>
              <a:tblGrid>
                <a:gridCol w="3134477">
                  <a:extLst>
                    <a:ext uri="{9D8B030D-6E8A-4147-A177-3AD203B41FA5}">
                      <a16:colId xmlns:a16="http://schemas.microsoft.com/office/drawing/2014/main" val="20000"/>
                    </a:ext>
                  </a:extLst>
                </a:gridCol>
                <a:gridCol w="3364748">
                  <a:extLst>
                    <a:ext uri="{9D8B030D-6E8A-4147-A177-3AD203B41FA5}">
                      <a16:colId xmlns:a16="http://schemas.microsoft.com/office/drawing/2014/main" val="20001"/>
                    </a:ext>
                  </a:extLst>
                </a:gridCol>
                <a:gridCol w="1820863">
                  <a:extLst>
                    <a:ext uri="{9D8B030D-6E8A-4147-A177-3AD203B41FA5}">
                      <a16:colId xmlns:a16="http://schemas.microsoft.com/office/drawing/2014/main" val="20002"/>
                    </a:ext>
                  </a:extLst>
                </a:gridCol>
                <a:gridCol w="838200">
                  <a:extLst>
                    <a:ext uri="{9D8B030D-6E8A-4147-A177-3AD203B41FA5}">
                      <a16:colId xmlns:a16="http://schemas.microsoft.com/office/drawing/2014/main" val="20003"/>
                    </a:ext>
                  </a:extLst>
                </a:gridCol>
                <a:gridCol w="1538287">
                  <a:extLst>
                    <a:ext uri="{9D8B030D-6E8A-4147-A177-3AD203B41FA5}">
                      <a16:colId xmlns:a16="http://schemas.microsoft.com/office/drawing/2014/main" val="20004"/>
                    </a:ext>
                  </a:extLst>
                </a:gridCol>
                <a:gridCol w="762000">
                  <a:extLst>
                    <a:ext uri="{9D8B030D-6E8A-4147-A177-3AD203B41FA5}">
                      <a16:colId xmlns:a16="http://schemas.microsoft.com/office/drawing/2014/main" val="20005"/>
                    </a:ext>
                  </a:extLst>
                </a:gridCol>
              </a:tblGrid>
              <a:tr h="698417">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algn="ctr"/>
                      <a:r>
                        <a:rPr lang="en-US" sz="2000" b="1" dirty="0">
                          <a:solidFill>
                            <a:schemeClr val="bg1"/>
                          </a:solidFill>
                          <a:latin typeface="Calibri" panose="020F0502020204030204" pitchFamily="34" charset="0"/>
                          <a:cs typeface="Calibri" panose="020F0502020204030204" pitchFamily="34" charset="0"/>
                        </a:rPr>
                        <a:t>Operating System</a:t>
                      </a:r>
                    </a:p>
                  </a:txBody>
                  <a:tcPr/>
                </a:tc>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algn="ctr"/>
                      <a:r>
                        <a:rPr lang="en-US" sz="2000" b="1" dirty="0">
                          <a:solidFill>
                            <a:schemeClr val="bg1"/>
                          </a:solidFill>
                          <a:latin typeface="Calibri" panose="020F0502020204030204" pitchFamily="34" charset="0"/>
                          <a:cs typeface="Calibri" panose="020F0502020204030204" pitchFamily="34" charset="0"/>
                        </a:rPr>
                        <a:t>Supported Devices</a:t>
                      </a:r>
                    </a:p>
                  </a:txBody>
                  <a:tcPr/>
                </a:tc>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algn="ctr"/>
                      <a:r>
                        <a:rPr lang="en-US" sz="2000" b="1" dirty="0">
                          <a:solidFill>
                            <a:schemeClr val="bg1"/>
                          </a:solidFill>
                          <a:latin typeface="Calibri" panose="020F0502020204030204" pitchFamily="34" charset="0"/>
                          <a:cs typeface="Calibri" panose="020F0502020204030204" pitchFamily="34" charset="0"/>
                        </a:rPr>
                        <a:t>Browsers</a:t>
                      </a:r>
                    </a:p>
                  </a:txBody>
                  <a:tcPr/>
                </a:tc>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algn="ctr"/>
                      <a:r>
                        <a:rPr lang="en-US" sz="2000" b="1" dirty="0">
                          <a:solidFill>
                            <a:schemeClr val="bg1"/>
                          </a:solidFill>
                          <a:latin typeface="Calibri" panose="020F0502020204030204" pitchFamily="34" charset="0"/>
                          <a:cs typeface="Calibri" panose="020F0502020204030204" pitchFamily="34" charset="0"/>
                        </a:rPr>
                        <a:t>TA Site</a:t>
                      </a:r>
                    </a:p>
                  </a:txBody>
                  <a:tcPr/>
                </a:tc>
                <a:tc>
                  <a:txBody>
                    <a:bodyPr/>
                    <a:lstStyle/>
                    <a:p>
                      <a:pPr marL="0" algn="ctr" defTabSz="914400" rtl="0" eaLnBrk="1" latinLnBrk="0" hangingPunct="1"/>
                      <a:r>
                        <a:rPr lang="en-US" sz="2000" b="1" kern="1200" dirty="0">
                          <a:solidFill>
                            <a:schemeClr val="bg1"/>
                          </a:solidFill>
                          <a:latin typeface="Calibri" panose="020F0502020204030204" pitchFamily="34" charset="0"/>
                          <a:ea typeface="+mn-ea"/>
                          <a:cs typeface="Calibri" panose="020F0502020204030204" pitchFamily="34" charset="0"/>
                        </a:rPr>
                        <a:t>Practice Test Site</a:t>
                      </a:r>
                    </a:p>
                  </a:txBody>
                  <a:tcPr/>
                </a:tc>
                <a:tc>
                  <a:txBody>
                    <a:bodyPr/>
                    <a:lstStyle/>
                    <a:p>
                      <a:pPr marL="0" algn="ctr" defTabSz="914400" rtl="0" eaLnBrk="1" latinLnBrk="0" hangingPunct="1"/>
                      <a:r>
                        <a:rPr lang="en-US" sz="2000" b="1" kern="1200" dirty="0">
                          <a:solidFill>
                            <a:schemeClr val="bg1"/>
                          </a:solidFill>
                          <a:latin typeface="Calibri" panose="020F0502020204030204" pitchFamily="34" charset="0"/>
                          <a:cs typeface="Calibri" panose="020F0502020204030204" pitchFamily="34" charset="0"/>
                        </a:rPr>
                        <a:t>TIDE, ORS</a:t>
                      </a:r>
                      <a:endParaRPr lang="en-US" sz="2000" b="1" kern="1200" dirty="0">
                        <a:solidFill>
                          <a:schemeClr val="bg1"/>
                        </a:solidFill>
                        <a:latin typeface="Calibri" panose="020F0502020204030204" pitchFamily="34" charset="0"/>
                        <a:ea typeface="+mn-ea"/>
                        <a:cs typeface="Calibri" panose="020F0502020204030204" pitchFamily="34" charset="0"/>
                      </a:endParaRPr>
                    </a:p>
                  </a:txBody>
                  <a:tcPr/>
                </a:tc>
                <a:extLst>
                  <a:ext uri="{0D108BD9-81ED-4DB2-BD59-A6C34878D82A}">
                    <a16:rowId xmlns:a16="http://schemas.microsoft.com/office/drawing/2014/main" val="10000"/>
                  </a:ext>
                </a:extLst>
              </a:tr>
              <a:tr h="565386">
                <a:tc>
                  <a:txBody>
                    <a:bodyPr/>
                    <a:lstStyle/>
                    <a:p>
                      <a:pPr marL="73025" marR="73025" algn="l" defTabSz="914400" rtl="0" eaLnBrk="1" latinLnBrk="0" hangingPunct="1">
                        <a:spcBef>
                          <a:spcPts val="0"/>
                        </a:spcBef>
                        <a:spcAft>
                          <a:spcPts val="0"/>
                        </a:spcAft>
                      </a:pPr>
                      <a:r>
                        <a:rPr lang="en-US" sz="1600" b="1" kern="1200" dirty="0">
                          <a:solidFill>
                            <a:schemeClr val="dk1"/>
                          </a:solidFill>
                          <a:effectLst/>
                          <a:latin typeface="+mn-lt"/>
                          <a:ea typeface="+mn-ea"/>
                          <a:cs typeface="Calibri" panose="020F0502020204030204" pitchFamily="34" charset="0"/>
                        </a:rPr>
                        <a:t>Windows</a:t>
                      </a:r>
                    </a:p>
                    <a:p>
                      <a:pPr marL="344488" marR="73025" indent="-271463" algn="l" defTabSz="914400" rtl="0" eaLnBrk="1" latinLnBrk="0" hangingPunct="1">
                        <a:spcBef>
                          <a:spcPts val="0"/>
                        </a:spcBef>
                        <a:spcAft>
                          <a:spcPts val="0"/>
                        </a:spcAft>
                      </a:pPr>
                      <a:r>
                        <a:rPr lang="en-US" sz="1600" b="0" kern="1200" dirty="0">
                          <a:solidFill>
                            <a:schemeClr val="dk1"/>
                          </a:solidFill>
                          <a:effectLst/>
                          <a:latin typeface="+mn-lt"/>
                          <a:ea typeface="+mn-ea"/>
                          <a:cs typeface="Calibri" panose="020F0502020204030204" pitchFamily="34" charset="0"/>
                        </a:rPr>
                        <a:t>8.1 (Professional &amp;</a:t>
                      </a:r>
                      <a:r>
                        <a:rPr lang="en-US" sz="1600" b="0" kern="1200" baseline="0" dirty="0">
                          <a:solidFill>
                            <a:schemeClr val="dk1"/>
                          </a:solidFill>
                          <a:effectLst/>
                          <a:latin typeface="+mn-lt"/>
                          <a:ea typeface="+mn-ea"/>
                          <a:cs typeface="Calibri" panose="020F0502020204030204" pitchFamily="34" charset="0"/>
                        </a:rPr>
                        <a:t> Enterprise)</a:t>
                      </a:r>
                    </a:p>
                    <a:p>
                      <a:pPr marL="344488" marR="73025" indent="-271463" algn="l" defTabSz="914400" rtl="0" eaLnBrk="1" latinLnBrk="0" hangingPunct="1">
                        <a:spcBef>
                          <a:spcPts val="0"/>
                        </a:spcBef>
                        <a:spcAft>
                          <a:spcPts val="0"/>
                        </a:spcAft>
                      </a:pPr>
                      <a:r>
                        <a:rPr lang="en-US" sz="1600" b="0" kern="1200" dirty="0">
                          <a:solidFill>
                            <a:schemeClr val="dk1"/>
                          </a:solidFill>
                          <a:effectLst/>
                          <a:latin typeface="+mn-lt"/>
                          <a:ea typeface="+mn-ea"/>
                          <a:cs typeface="Calibri" panose="020F0502020204030204" pitchFamily="34" charset="0"/>
                        </a:rPr>
                        <a:t>10 (Professional, Educational,</a:t>
                      </a:r>
                      <a:r>
                        <a:rPr lang="en-US" sz="1600" b="0" kern="1200" baseline="0" dirty="0">
                          <a:solidFill>
                            <a:schemeClr val="dk1"/>
                          </a:solidFill>
                          <a:effectLst/>
                          <a:latin typeface="+mn-lt"/>
                          <a:ea typeface="+mn-ea"/>
                          <a:cs typeface="Calibri" panose="020F0502020204030204" pitchFamily="34" charset="0"/>
                        </a:rPr>
                        <a:t> &amp; Enterprise</a:t>
                      </a:r>
                      <a:r>
                        <a:rPr lang="en-US" sz="1600" b="0" kern="1200" dirty="0">
                          <a:solidFill>
                            <a:schemeClr val="dk1"/>
                          </a:solidFill>
                          <a:effectLst/>
                          <a:latin typeface="+mn-lt"/>
                          <a:ea typeface="+mn-ea"/>
                          <a:cs typeface="Calibri" panose="020F0502020204030204" pitchFamily="34" charset="0"/>
                        </a:rPr>
                        <a:t>)</a:t>
                      </a:r>
                    </a:p>
                  </a:txBody>
                  <a:tcPr marL="0" marR="0" marT="0" marB="0"/>
                </a:tc>
                <a:tc>
                  <a:txBody>
                    <a:bodyPr/>
                    <a:lstStyle/>
                    <a:p>
                      <a:pPr marL="73025" marR="73025">
                        <a:spcBef>
                          <a:spcPts val="200"/>
                        </a:spcBef>
                        <a:spcAft>
                          <a:spcPts val="200"/>
                        </a:spcAft>
                      </a:pPr>
                      <a:r>
                        <a:rPr lang="en-US" sz="1600" kern="1200" dirty="0">
                          <a:solidFill>
                            <a:schemeClr val="dk1"/>
                          </a:solidFill>
                          <a:effectLst/>
                          <a:latin typeface="+mn-lt"/>
                          <a:ea typeface="+mn-ea"/>
                          <a:cs typeface="+mn-cs"/>
                        </a:rPr>
                        <a:t>CAI supports any tablet running these versions of Windows but has done extensive testing only on Surface Pro, Surface Pro 3, Asus Transformer, and Dell Venue. </a:t>
                      </a:r>
                      <a:endParaRPr lang="en-US" sz="1600" dirty="0">
                        <a:effectLst/>
                        <a:latin typeface="+mn-lt"/>
                        <a:ea typeface="Times New Roman" panose="02020603050405020304" pitchFamily="18" charset="0"/>
                        <a:cs typeface="Calibri" panose="020F0502020204030204" pitchFamily="34" charset="0"/>
                      </a:endParaRPr>
                    </a:p>
                  </a:txBody>
                  <a:tcPr marL="0" marR="0" marT="0" marB="0"/>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600" dirty="0">
                          <a:latin typeface="+mn-lt"/>
                          <a:cs typeface="Calibri" panose="020F0502020204030204" pitchFamily="34" charset="0"/>
                        </a:rPr>
                        <a:t>Chrome 83+</a:t>
                      </a:r>
                    </a:p>
                    <a:p>
                      <a:pPr marL="0" marR="0" indent="0" algn="l" defTabSz="457200" rtl="0" eaLnBrk="1" fontAlgn="auto" latinLnBrk="0" hangingPunct="1">
                        <a:lnSpc>
                          <a:spcPct val="100000"/>
                        </a:lnSpc>
                        <a:spcBef>
                          <a:spcPts val="0"/>
                        </a:spcBef>
                        <a:spcAft>
                          <a:spcPts val="0"/>
                        </a:spcAft>
                        <a:buClrTx/>
                        <a:buSzTx/>
                        <a:buFontTx/>
                        <a:buNone/>
                        <a:tabLst/>
                        <a:defRPr/>
                      </a:pPr>
                      <a:r>
                        <a:rPr lang="en-US" sz="1600" dirty="0">
                          <a:latin typeface="+mn-lt"/>
                          <a:cs typeface="Calibri" panose="020F0502020204030204" pitchFamily="34" charset="0"/>
                        </a:rPr>
                        <a:t>Firefox 60+</a:t>
                      </a:r>
                    </a:p>
                    <a:p>
                      <a:pPr marL="0" marR="0" indent="0" algn="l" defTabSz="457200" rtl="0" eaLnBrk="1" fontAlgn="auto" latinLnBrk="0" hangingPunct="1">
                        <a:lnSpc>
                          <a:spcPct val="100000"/>
                        </a:lnSpc>
                        <a:spcBef>
                          <a:spcPts val="0"/>
                        </a:spcBef>
                        <a:spcAft>
                          <a:spcPts val="0"/>
                        </a:spcAft>
                        <a:buClrTx/>
                        <a:buSzTx/>
                        <a:buFontTx/>
                        <a:buNone/>
                        <a:tabLst/>
                        <a:defRPr/>
                      </a:pPr>
                      <a:r>
                        <a:rPr lang="en-US" sz="1600" dirty="0">
                          <a:latin typeface="+mn-lt"/>
                          <a:cs typeface="Calibri" panose="020F0502020204030204" pitchFamily="34" charset="0"/>
                        </a:rPr>
                        <a:t>Edge 17+</a:t>
                      </a:r>
                      <a:endParaRPr lang="en-US" sz="1600" dirty="0">
                        <a:solidFill>
                          <a:schemeClr val="tx1"/>
                        </a:solidFill>
                        <a:latin typeface="+mn-lt"/>
                        <a:ea typeface="Times New Roman"/>
                        <a:cs typeface="Calibri" panose="020F0502020204030204" pitchFamily="34" charset="0"/>
                      </a:endParaRPr>
                    </a:p>
                  </a:txBody>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US" sz="2400" kern="1200" dirty="0">
                          <a:effectLst/>
                          <a:latin typeface="Wingdings" panose="05000000000000000000" pitchFamily="2" charset="2"/>
                          <a:cs typeface="Calibri" panose="020F0502020204030204" pitchFamily="34" charset="0"/>
                        </a:rPr>
                        <a:t>ü</a:t>
                      </a:r>
                      <a:endParaRPr lang="en-US" sz="2400" strike="sngStrike" baseline="0" dirty="0">
                        <a:solidFill>
                          <a:schemeClr val="tx1"/>
                        </a:solidFill>
                        <a:latin typeface="Wingdings" panose="05000000000000000000" pitchFamily="2" charset="2"/>
                        <a:cs typeface="Calibri" panose="020F0502020204030204" pitchFamily="34" charset="0"/>
                      </a:endParaRPr>
                    </a:p>
                  </a:txBody>
                  <a:tcPr anchor="ctr"/>
                </a:tc>
                <a:tc>
                  <a:txBody>
                    <a:bodyPr/>
                    <a:lstStyle/>
                    <a:p>
                      <a:pPr algn="ctr"/>
                      <a:r>
                        <a:rPr lang="en-US" sz="2400" kern="1200" dirty="0">
                          <a:effectLst/>
                          <a:latin typeface="Wingdings" panose="05000000000000000000" pitchFamily="2" charset="2"/>
                          <a:cs typeface="Calibri" panose="020F0502020204030204" pitchFamily="34" charset="0"/>
                        </a:rPr>
                        <a:t>ü</a:t>
                      </a:r>
                      <a:endParaRPr lang="en-US" sz="2400" strike="sngStrike" baseline="0" dirty="0">
                        <a:solidFill>
                          <a:schemeClr val="tx1"/>
                        </a:solidFill>
                        <a:latin typeface="Wingdings" panose="05000000000000000000" pitchFamily="2" charset="2"/>
                        <a:cs typeface="Calibri" panose="020F0502020204030204" pitchFamily="34" charset="0"/>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000000"/>
                          </a:solidFill>
                          <a:effectLst/>
                          <a:uLnTx/>
                          <a:uFillTx/>
                          <a:latin typeface="Wingdings" panose="05000000000000000000" pitchFamily="2" charset="2"/>
                          <a:ea typeface="+mn-ea"/>
                          <a:cs typeface="Calibri" panose="020F0502020204030204" pitchFamily="34" charset="0"/>
                        </a:rPr>
                        <a:t>ü</a:t>
                      </a:r>
                      <a:endParaRPr kumimoji="0" lang="en-US" sz="2400" b="0" i="0" u="none" strike="sngStrike" kern="1200" cap="none" spc="0" normalizeH="0" baseline="0" noProof="0" dirty="0">
                        <a:ln>
                          <a:noFill/>
                        </a:ln>
                        <a:solidFill>
                          <a:srgbClr val="000000"/>
                        </a:solidFill>
                        <a:effectLst/>
                        <a:uLnTx/>
                        <a:uFillTx/>
                        <a:latin typeface="Wingdings" panose="05000000000000000000" pitchFamily="2" charset="2"/>
                        <a:ea typeface="+mn-ea"/>
                        <a:cs typeface="Calibri" panose="020F0502020204030204" pitchFamily="34" charset="0"/>
                      </a:endParaRPr>
                    </a:p>
                  </a:txBody>
                  <a:tcPr anchor="ctr"/>
                </a:tc>
                <a:extLst>
                  <a:ext uri="{0D108BD9-81ED-4DB2-BD59-A6C34878D82A}">
                    <a16:rowId xmlns:a16="http://schemas.microsoft.com/office/drawing/2014/main" val="10001"/>
                  </a:ext>
                </a:extLst>
              </a:tr>
              <a:tr h="565386">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r>
                        <a:rPr lang="en-US" sz="1600" b="1" kern="1200" dirty="0">
                          <a:effectLst/>
                          <a:latin typeface="+mn-lt"/>
                          <a:cs typeface="Calibri" panose="020F0502020204030204" pitchFamily="34" charset="0"/>
                        </a:rPr>
                        <a:t>Chrome </a:t>
                      </a:r>
                      <a:r>
                        <a:rPr lang="en-US" sz="1600" b="1" kern="1200" dirty="0" err="1">
                          <a:effectLst/>
                          <a:latin typeface="+mn-lt"/>
                          <a:cs typeface="Calibri" panose="020F0502020204030204" pitchFamily="34" charset="0"/>
                        </a:rPr>
                        <a:t>OS</a:t>
                      </a:r>
                      <a:r>
                        <a:rPr lang="en-US" sz="1600" b="1" kern="1200" baseline="30000" dirty="0" err="1">
                          <a:solidFill>
                            <a:schemeClr val="dk1"/>
                          </a:solidFill>
                          <a:effectLst/>
                          <a:latin typeface="Calibri"/>
                          <a:ea typeface="+mn-ea"/>
                          <a:cs typeface="+mn-cs"/>
                        </a:rPr>
                        <a:t>a</a:t>
                      </a:r>
                      <a:endParaRPr lang="en-US" sz="1600" b="1" kern="1200" dirty="0">
                        <a:effectLst/>
                        <a:latin typeface="+mn-lt"/>
                        <a:cs typeface="Calibri" panose="020F0502020204030204" pitchFamily="34" charset="0"/>
                      </a:endParaRPr>
                    </a:p>
                    <a:p>
                      <a:r>
                        <a:rPr lang="en-US" sz="1600" kern="1200" dirty="0">
                          <a:effectLst/>
                          <a:latin typeface="+mn-lt"/>
                          <a:cs typeface="Calibri" panose="020F0502020204030204" pitchFamily="34" charset="0"/>
                        </a:rPr>
                        <a:t>91+</a:t>
                      </a:r>
                      <a:endParaRPr lang="en-US" sz="1600" u="none" dirty="0">
                        <a:solidFill>
                          <a:schemeClr val="tx1"/>
                        </a:solidFill>
                        <a:latin typeface="+mn-lt"/>
                        <a:ea typeface="Times New Roman"/>
                        <a:cs typeface="Calibri" panose="020F0502020204030204" pitchFamily="34" charset="0"/>
                      </a:endParaRPr>
                    </a:p>
                  </a:txBody>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a:lnSpc>
                          <a:spcPct val="115000"/>
                        </a:lnSpc>
                        <a:spcBef>
                          <a:spcPts val="300"/>
                        </a:spcBef>
                        <a:spcAft>
                          <a:spcPts val="0"/>
                        </a:spcAft>
                      </a:pPr>
                      <a:r>
                        <a:rPr lang="en-US" sz="1600" kern="1200" dirty="0">
                          <a:solidFill>
                            <a:schemeClr val="dk1"/>
                          </a:solidFill>
                          <a:effectLst/>
                          <a:latin typeface="+mn-lt"/>
                          <a:ea typeface="+mn-ea"/>
                          <a:cs typeface="+mn-cs"/>
                        </a:rPr>
                        <a:t>See </a:t>
                      </a:r>
                      <a:r>
                        <a:rPr lang="en-US" sz="1600" u="sng" kern="1200" dirty="0">
                          <a:solidFill>
                            <a:schemeClr val="dk1"/>
                          </a:solidFill>
                          <a:effectLst/>
                          <a:latin typeface="+mn-lt"/>
                          <a:ea typeface="+mn-ea"/>
                          <a:cs typeface="+mn-cs"/>
                          <a:hlinkClick r:id="rId3"/>
                        </a:rPr>
                        <a:t>https://support.google.com/chrome/a/answer/6220366</a:t>
                      </a:r>
                      <a:r>
                        <a:rPr lang="en-US" sz="1600" u="sng" kern="1200" dirty="0">
                          <a:solidFill>
                            <a:schemeClr val="dk1"/>
                          </a:solidFill>
                          <a:effectLst/>
                          <a:latin typeface="+mn-lt"/>
                          <a:ea typeface="+mn-ea"/>
                          <a:cs typeface="+mn-cs"/>
                        </a:rPr>
                        <a:t> </a:t>
                      </a:r>
                      <a:r>
                        <a:rPr lang="en-US" sz="1600" u="none" kern="1200" dirty="0">
                          <a:solidFill>
                            <a:schemeClr val="dk1"/>
                          </a:solidFill>
                          <a:effectLst/>
                          <a:latin typeface="+mn-lt"/>
                          <a:ea typeface="+mn-ea"/>
                          <a:cs typeface="+mn-cs"/>
                        </a:rPr>
                        <a:t>for a full list of supported Chromebooks.</a:t>
                      </a:r>
                      <a:endParaRPr lang="en-US" sz="1600" u="none" dirty="0">
                        <a:solidFill>
                          <a:schemeClr val="tx1"/>
                        </a:solidFill>
                        <a:latin typeface="+mn-lt"/>
                        <a:ea typeface="Times New Roman"/>
                        <a:cs typeface="Calibri" panose="020F0502020204030204" pitchFamily="34" charset="0"/>
                      </a:endParaRPr>
                    </a:p>
                  </a:txBody>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600" baseline="0" dirty="0">
                          <a:latin typeface="+mn-lt"/>
                          <a:cs typeface="Calibri" panose="020F0502020204030204" pitchFamily="34" charset="0"/>
                        </a:rPr>
                        <a:t>Chrome 91+</a:t>
                      </a:r>
                      <a:endParaRPr lang="en-US" sz="1600" dirty="0">
                        <a:solidFill>
                          <a:schemeClr val="tx1"/>
                        </a:solidFill>
                        <a:latin typeface="+mn-lt"/>
                        <a:cs typeface="Calibri" panose="020F0502020204030204" pitchFamily="34" charset="0"/>
                      </a:endParaRPr>
                    </a:p>
                  </a:txBody>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US" sz="2400" kern="1200" dirty="0">
                          <a:effectLst/>
                          <a:latin typeface="Wingdings" panose="05000000000000000000" pitchFamily="2" charset="2"/>
                          <a:cs typeface="Calibri" panose="020F0502020204030204" pitchFamily="34" charset="0"/>
                        </a:rPr>
                        <a:t>ü</a:t>
                      </a:r>
                      <a:endParaRPr lang="en-US" sz="2400" strike="sngStrike" baseline="0" dirty="0">
                        <a:solidFill>
                          <a:schemeClr val="tx1"/>
                        </a:solidFill>
                        <a:latin typeface="Wingdings" panose="05000000000000000000" pitchFamily="2" charset="2"/>
                        <a:cs typeface="Calibri" panose="020F0502020204030204" pitchFamily="34" charset="0"/>
                      </a:endParaRPr>
                    </a:p>
                  </a:txBody>
                  <a:tcPr anchor="ctr"/>
                </a:tc>
                <a:tc>
                  <a:txBody>
                    <a:bodyPr/>
                    <a:lstStyle/>
                    <a:p>
                      <a:pPr algn="ctr"/>
                      <a:r>
                        <a:rPr lang="en-US" sz="2400" kern="1200" dirty="0">
                          <a:effectLst/>
                          <a:latin typeface="Wingdings" panose="05000000000000000000" pitchFamily="2" charset="2"/>
                          <a:cs typeface="Calibri" panose="020F0502020204030204" pitchFamily="34" charset="0"/>
                        </a:rPr>
                        <a:t>ü</a:t>
                      </a:r>
                      <a:endParaRPr lang="en-US" sz="2400" strike="sngStrike" baseline="0" dirty="0">
                        <a:solidFill>
                          <a:schemeClr val="tx1"/>
                        </a:solidFill>
                        <a:latin typeface="Wingdings" panose="05000000000000000000" pitchFamily="2" charset="2"/>
                        <a:cs typeface="Calibri" panose="020F0502020204030204" pitchFamily="34" charset="0"/>
                      </a:endParaRPr>
                    </a:p>
                  </a:txBody>
                  <a:tcPr anchor="ctr"/>
                </a:tc>
                <a:tc>
                  <a:txBody>
                    <a:bodyPr/>
                    <a:lstStyle/>
                    <a:p>
                      <a:pPr algn="ctr"/>
                      <a:endParaRPr lang="en-US" sz="2400" strike="sngStrike" baseline="0" dirty="0">
                        <a:solidFill>
                          <a:schemeClr val="tx1"/>
                        </a:solidFill>
                        <a:latin typeface="Calibri" panose="020F0502020204030204" pitchFamily="34" charset="0"/>
                        <a:cs typeface="Calibri" panose="020F0502020204030204" pitchFamily="34" charset="0"/>
                      </a:endParaRPr>
                    </a:p>
                  </a:txBody>
                  <a:tcPr anchor="ctr"/>
                </a:tc>
                <a:extLst>
                  <a:ext uri="{0D108BD9-81ED-4DB2-BD59-A6C34878D82A}">
                    <a16:rowId xmlns:a16="http://schemas.microsoft.com/office/drawing/2014/main" val="10002"/>
                  </a:ext>
                </a:extLst>
              </a:tr>
            </a:tbl>
          </a:graphicData>
        </a:graphic>
      </p:graphicFrame>
      <p:sp>
        <p:nvSpPr>
          <p:cNvPr id="12" name="Title 2"/>
          <p:cNvSpPr>
            <a:spLocks noGrp="1"/>
          </p:cNvSpPr>
          <p:nvPr>
            <p:ph type="title"/>
          </p:nvPr>
        </p:nvSpPr>
        <p:spPr/>
        <p:txBody>
          <a:bodyPr>
            <a:normAutofit/>
          </a:bodyPr>
          <a:lstStyle/>
          <a:p>
            <a:r>
              <a:rPr lang="en-US" dirty="0"/>
              <a:t>Supported Mobile Devices: Windows and Chrome </a:t>
            </a:r>
          </a:p>
        </p:txBody>
      </p:sp>
      <p:sp>
        <p:nvSpPr>
          <p:cNvPr id="5" name="Slide Number Placeholder 3">
            <a:extLst>
              <a:ext uri="{FF2B5EF4-FFF2-40B4-BE49-F238E27FC236}">
                <a16:creationId xmlns:a16="http://schemas.microsoft.com/office/drawing/2014/main" id="{AA814B46-3D18-4B7F-9ED1-484475290727}"/>
              </a:ext>
            </a:extLst>
          </p:cNvPr>
          <p:cNvSpPr>
            <a:spLocks noGrp="1"/>
          </p:cNvSpPr>
          <p:nvPr>
            <p:ph type="sldNum" sz="quarter" idx="10"/>
          </p:nvPr>
        </p:nvSpPr>
        <p:spPr>
          <a:xfrm>
            <a:off x="11442432" y="6444777"/>
            <a:ext cx="706657" cy="278820"/>
          </a:xfrm>
        </p:spPr>
        <p:txBody>
          <a:bodyPr/>
          <a:lstStyle/>
          <a:p>
            <a:pPr algn="r"/>
            <a:fld id="{F3477EC8-074D-41C4-94AE-E9EA7CEEA348}" type="slidenum">
              <a:rPr lang="en-US" smtClean="0"/>
              <a:pPr algn="r"/>
              <a:t>10</a:t>
            </a:fld>
            <a:endParaRPr lang="en-US" dirty="0"/>
          </a:p>
        </p:txBody>
      </p:sp>
      <p:sp>
        <p:nvSpPr>
          <p:cNvPr id="6" name="TextBox 5">
            <a:extLst>
              <a:ext uri="{FF2B5EF4-FFF2-40B4-BE49-F238E27FC236}">
                <a16:creationId xmlns:a16="http://schemas.microsoft.com/office/drawing/2014/main" id="{A45BD4A7-E599-43DC-9470-99E1EAFD3BDA}"/>
              </a:ext>
            </a:extLst>
          </p:cNvPr>
          <p:cNvSpPr txBox="1"/>
          <p:nvPr/>
        </p:nvSpPr>
        <p:spPr>
          <a:xfrm>
            <a:off x="1059738" y="6295368"/>
            <a:ext cx="10765550" cy="600164"/>
          </a:xfrm>
          <a:prstGeom prst="rect">
            <a:avLst/>
          </a:prstGeom>
          <a:noFill/>
        </p:spPr>
        <p:txBody>
          <a:bodyPr wrap="square" rtlCol="0">
            <a:spAutoFit/>
          </a:bodyPr>
          <a:lstStyle/>
          <a:p>
            <a:r>
              <a:rPr lang="en-US" sz="1100" dirty="0">
                <a:solidFill>
                  <a:schemeClr val="bg1"/>
                </a:solidFill>
              </a:rPr>
              <a:t>a: A known issue with Chrome OS 91 and 92 sometimes prevents text-to-speech (TTS) from working properly the first time it is invoked. Users who encounter this issue should reinvoke TTS. A known issue with Chrome OS 91, 92, and 93 allows students testing on Chromebooks with touchscreens to access the Chrome OS context menu while taking a test. This presents no security concerns with the test being taken.  </a:t>
            </a:r>
          </a:p>
        </p:txBody>
      </p:sp>
    </p:spTree>
    <p:extLst>
      <p:ext uri="{BB962C8B-B14F-4D97-AF65-F5344CB8AC3E}">
        <p14:creationId xmlns:p14="http://schemas.microsoft.com/office/powerpoint/2010/main" val="29140126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26231" y="1139889"/>
            <a:ext cx="10966449" cy="3732737"/>
          </a:xfrm>
        </p:spPr>
        <p:txBody>
          <a:bodyPr/>
          <a:lstStyle/>
          <a:p>
            <a:pPr marL="233363" indent="-233363">
              <a:buFont typeface="Wingdings" pitchFamily="2" charset="2"/>
              <a:buChar char="§"/>
            </a:pPr>
            <a:r>
              <a:rPr lang="en-US" dirty="0">
                <a:solidFill>
                  <a:srgbClr val="53565A"/>
                </a:solidFill>
              </a:rPr>
              <a:t>Monitor settings may need to be adjusted if test items with shaded images are very light or cannot be seen</a:t>
            </a:r>
          </a:p>
          <a:p>
            <a:pPr marL="233363" indent="-233363">
              <a:buFont typeface="Wingdings" pitchFamily="2" charset="2"/>
              <a:buChar char="§"/>
            </a:pPr>
            <a:r>
              <a:rPr lang="en-US" dirty="0">
                <a:solidFill>
                  <a:srgbClr val="53565A"/>
                </a:solidFill>
              </a:rPr>
              <a:t>The larger the monitor, the more “real estate” students have</a:t>
            </a:r>
          </a:p>
          <a:p>
            <a:pPr marL="233363" indent="-233363">
              <a:buFont typeface="Wingdings" pitchFamily="2" charset="2"/>
              <a:buChar char="§"/>
            </a:pPr>
            <a:r>
              <a:rPr lang="en-US" dirty="0">
                <a:solidFill>
                  <a:srgbClr val="53565A"/>
                </a:solidFill>
              </a:rPr>
              <a:t>Minimum resolution for desktops, laptops, and tablets: 1024 x 768 or better</a:t>
            </a:r>
          </a:p>
        </p:txBody>
      </p:sp>
      <p:sp>
        <p:nvSpPr>
          <p:cNvPr id="3" name="Title 2"/>
          <p:cNvSpPr>
            <a:spLocks noGrp="1"/>
          </p:cNvSpPr>
          <p:nvPr>
            <p:ph type="title"/>
          </p:nvPr>
        </p:nvSpPr>
        <p:spPr/>
        <p:txBody>
          <a:bodyPr/>
          <a:lstStyle/>
          <a:p>
            <a:r>
              <a:rPr lang="en-US" dirty="0"/>
              <a:t>Appropriate Monitor Displays</a:t>
            </a:r>
          </a:p>
        </p:txBody>
      </p:sp>
      <p:pic>
        <p:nvPicPr>
          <p:cNvPr id="5" name="Graphic 59" descr="Monitor">
            <a:extLst>
              <a:ext uri="{FF2B5EF4-FFF2-40B4-BE49-F238E27FC236}">
                <a16:creationId xmlns:a16="http://schemas.microsoft.com/office/drawing/2014/main" id="{5407FE91-F00D-4465-BDCB-E3552DBE5D86}"/>
              </a:ext>
            </a:extLst>
          </p:cNvPr>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5143500" y="3275537"/>
            <a:ext cx="1905000" cy="1905000"/>
          </a:xfrm>
          <a:prstGeom prst="rect">
            <a:avLst/>
          </a:prstGeom>
        </p:spPr>
      </p:pic>
      <p:sp>
        <p:nvSpPr>
          <p:cNvPr id="6" name="Slide Number Placeholder 3">
            <a:extLst>
              <a:ext uri="{FF2B5EF4-FFF2-40B4-BE49-F238E27FC236}">
                <a16:creationId xmlns:a16="http://schemas.microsoft.com/office/drawing/2014/main" id="{02140476-0A04-4BD2-98BC-C72D2EC6A1CD}"/>
              </a:ext>
            </a:extLst>
          </p:cNvPr>
          <p:cNvSpPr>
            <a:spLocks noGrp="1"/>
          </p:cNvSpPr>
          <p:nvPr>
            <p:ph type="sldNum" sz="quarter" idx="10"/>
          </p:nvPr>
        </p:nvSpPr>
        <p:spPr>
          <a:xfrm>
            <a:off x="11442432" y="6444777"/>
            <a:ext cx="706657" cy="278820"/>
          </a:xfrm>
        </p:spPr>
        <p:txBody>
          <a:bodyPr/>
          <a:lstStyle/>
          <a:p>
            <a:pPr algn="r"/>
            <a:fld id="{F3477EC8-074D-41C4-94AE-E9EA7CEEA348}" type="slidenum">
              <a:rPr lang="en-US" smtClean="0"/>
              <a:pPr algn="r"/>
              <a:t>11</a:t>
            </a:fld>
            <a:endParaRPr lang="en-US" dirty="0"/>
          </a:p>
        </p:txBody>
      </p:sp>
    </p:spTree>
    <p:extLst>
      <p:ext uri="{BB962C8B-B14F-4D97-AF65-F5344CB8AC3E}">
        <p14:creationId xmlns:p14="http://schemas.microsoft.com/office/powerpoint/2010/main" val="33855213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29768" y="64008"/>
            <a:ext cx="11018520" cy="521208"/>
          </a:xfrm>
          <a:noFill/>
          <a:ln w="9525">
            <a:noFill/>
            <a:miter lim="800000"/>
            <a:headEnd/>
            <a:tailEnd/>
          </a:ln>
        </p:spPr>
        <p:txBody>
          <a:bodyPr vert="horz" wrap="square" lIns="0" tIns="0" rIns="0" bIns="0" numCol="1" anchor="b" anchorCtr="0" compatLnSpc="1">
            <a:prstTxWarp prst="textNoShape">
              <a:avLst/>
            </a:prstTxWarp>
            <a:normAutofit/>
          </a:bodyPr>
          <a:lstStyle/>
          <a:p>
            <a:r>
              <a:rPr lang="en-US" dirty="0"/>
              <a:t>Where Can I Download the Secure Browser? </a:t>
            </a:r>
            <a:endParaRPr altLang="en-US" dirty="0"/>
          </a:p>
        </p:txBody>
      </p:sp>
      <p:graphicFrame>
        <p:nvGraphicFramePr>
          <p:cNvPr id="7" name="Table 6"/>
          <p:cNvGraphicFramePr>
            <a:graphicFrameLocks noGrp="1"/>
          </p:cNvGraphicFramePr>
          <p:nvPr>
            <p:extLst>
              <p:ext uri="{D42A27DB-BD31-4B8C-83A1-F6EECF244321}">
                <p14:modId xmlns:p14="http://schemas.microsoft.com/office/powerpoint/2010/main" val="3476679416"/>
              </p:ext>
            </p:extLst>
          </p:nvPr>
        </p:nvGraphicFramePr>
        <p:xfrm>
          <a:off x="1676400" y="2971799"/>
          <a:ext cx="9444037" cy="2413251"/>
        </p:xfrm>
        <a:graphic>
          <a:graphicData uri="http://schemas.openxmlformats.org/drawingml/2006/table">
            <a:tbl>
              <a:tblPr firstRow="1" bandRow="1">
                <a:tableStyleId>{5C22544A-7EE6-4342-B048-85BDC9FD1C3A}</a:tableStyleId>
              </a:tblPr>
              <a:tblGrid>
                <a:gridCol w="4036564">
                  <a:extLst>
                    <a:ext uri="{9D8B030D-6E8A-4147-A177-3AD203B41FA5}">
                      <a16:colId xmlns:a16="http://schemas.microsoft.com/office/drawing/2014/main" val="20000"/>
                    </a:ext>
                  </a:extLst>
                </a:gridCol>
                <a:gridCol w="5407473">
                  <a:extLst>
                    <a:ext uri="{9D8B030D-6E8A-4147-A177-3AD203B41FA5}">
                      <a16:colId xmlns:a16="http://schemas.microsoft.com/office/drawing/2014/main" val="20001"/>
                    </a:ext>
                  </a:extLst>
                </a:gridCol>
              </a:tblGrid>
              <a:tr h="478926">
                <a:tc gridSpan="2">
                  <a:txBody>
                    <a:bodyPr/>
                    <a:lstStyle/>
                    <a:p>
                      <a:pPr algn="ctr"/>
                      <a:r>
                        <a:rPr lang="en-US" sz="2000" dirty="0">
                          <a:latin typeface="+mn-lt"/>
                        </a:rPr>
                        <a:t>System Requirements: Secure Browser</a:t>
                      </a:r>
                      <a:endParaRPr lang="en-US" sz="2000" dirty="0">
                        <a:solidFill>
                          <a:schemeClr val="bg1"/>
                        </a:solidFill>
                        <a:latin typeface="+mn-lt"/>
                      </a:endParaRPr>
                    </a:p>
                  </a:txBody>
                  <a:tcPr/>
                </a:tc>
                <a:tc hMerge="1">
                  <a:txBody>
                    <a:bodyPr/>
                    <a:lstStyle/>
                    <a:p>
                      <a:pPr algn="ctr"/>
                      <a:endParaRPr lang="en-US" sz="2000" dirty="0">
                        <a:solidFill>
                          <a:schemeClr val="bg1"/>
                        </a:solidFill>
                        <a:latin typeface="Arial" panose="020B0604020202020204" pitchFamily="34" charset="0"/>
                      </a:endParaRPr>
                    </a:p>
                  </a:txBody>
                  <a:tcPr/>
                </a:tc>
                <a:extLst>
                  <a:ext uri="{0D108BD9-81ED-4DB2-BD59-A6C34878D82A}">
                    <a16:rowId xmlns:a16="http://schemas.microsoft.com/office/drawing/2014/main" val="10000"/>
                  </a:ext>
                </a:extLst>
              </a:tr>
              <a:tr h="410075">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algn="ctr"/>
                      <a:r>
                        <a:rPr lang="en-US" sz="2000" b="0" dirty="0">
                          <a:solidFill>
                            <a:schemeClr val="tx1"/>
                          </a:solidFill>
                          <a:latin typeface="+mn-lt"/>
                        </a:rPr>
                        <a:t>Computer/Device</a:t>
                      </a:r>
                    </a:p>
                  </a:txBody>
                  <a:tcPr/>
                </a:tc>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algn="ctr"/>
                      <a:r>
                        <a:rPr lang="en-US" sz="2000" b="0" dirty="0">
                          <a:solidFill>
                            <a:schemeClr val="tx1"/>
                          </a:solidFill>
                          <a:latin typeface="+mn-lt"/>
                        </a:rPr>
                        <a:t>Secure Browser</a:t>
                      </a:r>
                      <a:r>
                        <a:rPr lang="en-US" sz="2000" b="0" baseline="0" dirty="0">
                          <a:solidFill>
                            <a:schemeClr val="tx1"/>
                          </a:solidFill>
                          <a:latin typeface="+mn-lt"/>
                        </a:rPr>
                        <a:t> Location</a:t>
                      </a:r>
                      <a:endParaRPr lang="en-US" sz="2000" b="0" dirty="0">
                        <a:solidFill>
                          <a:schemeClr val="tx1"/>
                        </a:solidFill>
                        <a:latin typeface="+mn-lt"/>
                      </a:endParaRPr>
                    </a:p>
                  </a:txBody>
                  <a:tcPr/>
                </a:tc>
                <a:extLst>
                  <a:ext uri="{0D108BD9-81ED-4DB2-BD59-A6C34878D82A}">
                    <a16:rowId xmlns:a16="http://schemas.microsoft.com/office/drawing/2014/main" val="10001"/>
                  </a:ext>
                </a:extLst>
              </a:tr>
              <a:tr h="442085">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l"/>
                      <a:r>
                        <a:rPr lang="en-US" sz="1800" kern="1200" dirty="0">
                          <a:effectLst/>
                          <a:latin typeface="+mn-lt"/>
                        </a:rPr>
                        <a:t>Windows, Mac, and Linux computers</a:t>
                      </a:r>
                      <a:endParaRPr lang="en-US" sz="1800" u="none" dirty="0">
                        <a:solidFill>
                          <a:schemeClr val="tx1"/>
                        </a:solidFill>
                        <a:latin typeface="+mn-lt"/>
                      </a:endParaRPr>
                    </a:p>
                  </a:txBody>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indent="0" eaLnBrk="1" fontAlgn="auto" hangingPunct="1">
                        <a:buFont typeface="Arial" panose="020B0604020202020204" pitchFamily="34" charset="0"/>
                        <a:buNone/>
                        <a:defRPr/>
                      </a:pPr>
                      <a:r>
                        <a:rPr lang="en-US" dirty="0">
                          <a:solidFill>
                            <a:srgbClr val="53565A"/>
                          </a:solidFill>
                          <a:latin typeface="+mn-lt"/>
                          <a:hlinkClick r:id="rId3"/>
                        </a:rPr>
                        <a:t>https://</a:t>
                      </a:r>
                      <a:r>
                        <a:rPr lang="en-US" dirty="0" err="1">
                          <a:solidFill>
                            <a:srgbClr val="53565A"/>
                          </a:solidFill>
                          <a:latin typeface="+mn-lt"/>
                          <a:hlinkClick r:id="rId3"/>
                        </a:rPr>
                        <a:t>smarterbalanced.alohahsap.org</a:t>
                      </a:r>
                      <a:r>
                        <a:rPr lang="en-US" dirty="0">
                          <a:solidFill>
                            <a:srgbClr val="53565A"/>
                          </a:solidFill>
                          <a:latin typeface="+mn-lt"/>
                          <a:hlinkClick r:id="rId3"/>
                        </a:rPr>
                        <a:t>/secure-</a:t>
                      </a:r>
                      <a:r>
                        <a:rPr lang="en-US" dirty="0" err="1">
                          <a:solidFill>
                            <a:srgbClr val="53565A"/>
                          </a:solidFill>
                          <a:latin typeface="+mn-lt"/>
                          <a:hlinkClick r:id="rId3"/>
                        </a:rPr>
                        <a:t>browsers.html</a:t>
                      </a:r>
                      <a:endParaRPr lang="en-US" dirty="0">
                        <a:solidFill>
                          <a:srgbClr val="53565A"/>
                        </a:solidFill>
                        <a:latin typeface="+mn-lt"/>
                      </a:endParaRPr>
                    </a:p>
                  </a:txBody>
                  <a:tcPr/>
                </a:tc>
                <a:extLst>
                  <a:ext uri="{0D108BD9-81ED-4DB2-BD59-A6C34878D82A}">
                    <a16:rowId xmlns:a16="http://schemas.microsoft.com/office/drawing/2014/main" val="10002"/>
                  </a:ext>
                </a:extLst>
              </a:tr>
              <a:tr h="442085">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l"/>
                      <a:r>
                        <a:rPr lang="en-US" sz="1800" kern="1200" dirty="0">
                          <a:effectLst/>
                          <a:latin typeface="+mn-lt"/>
                        </a:rPr>
                        <a:t>iPad tablets</a:t>
                      </a:r>
                      <a:endParaRPr lang="en-US" sz="1800" u="none" dirty="0">
                        <a:solidFill>
                          <a:schemeClr val="tx1"/>
                        </a:solidFill>
                        <a:latin typeface="+mn-lt"/>
                      </a:endParaRPr>
                    </a:p>
                  </a:txBody>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800" kern="1200" dirty="0">
                          <a:effectLst/>
                          <a:latin typeface="+mn-lt"/>
                        </a:rPr>
                        <a:t>Apple App Store</a:t>
                      </a:r>
                      <a:endParaRPr lang="en-US" sz="1800" dirty="0">
                        <a:solidFill>
                          <a:schemeClr val="tx1"/>
                        </a:solidFill>
                        <a:latin typeface="+mn-lt"/>
                      </a:endParaRPr>
                    </a:p>
                  </a:txBody>
                  <a:tcPr/>
                </a:tc>
                <a:extLst>
                  <a:ext uri="{0D108BD9-81ED-4DB2-BD59-A6C34878D82A}">
                    <a16:rowId xmlns:a16="http://schemas.microsoft.com/office/drawing/2014/main" val="10003"/>
                  </a:ext>
                </a:extLst>
              </a:tr>
              <a:tr h="442085">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l"/>
                      <a:r>
                        <a:rPr lang="en-US" sz="1800" kern="1200" dirty="0">
                          <a:effectLst/>
                          <a:latin typeface="+mn-lt"/>
                        </a:rPr>
                        <a:t>Chromebooks</a:t>
                      </a:r>
                      <a:endParaRPr lang="en-US" sz="1800" u="none" dirty="0">
                        <a:solidFill>
                          <a:schemeClr val="tx1"/>
                        </a:solidFill>
                        <a:latin typeface="+mn-lt"/>
                      </a:endParaRPr>
                    </a:p>
                  </a:txBody>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800" kern="1200" dirty="0">
                          <a:effectLst/>
                          <a:latin typeface="+mn-lt"/>
                        </a:rPr>
                        <a:t>Chrome</a:t>
                      </a:r>
                      <a:r>
                        <a:rPr lang="en-US" sz="1800" kern="1200" baseline="0" dirty="0">
                          <a:effectLst/>
                          <a:latin typeface="+mn-lt"/>
                        </a:rPr>
                        <a:t> Web Store</a:t>
                      </a:r>
                      <a:endParaRPr lang="en-US" sz="1800" kern="1200" baseline="0" dirty="0">
                        <a:solidFill>
                          <a:schemeClr val="tx1"/>
                        </a:solidFill>
                        <a:effectLst/>
                        <a:latin typeface="+mn-lt"/>
                        <a:ea typeface="+mn-ea"/>
                        <a:cs typeface="+mn-cs"/>
                      </a:endParaRPr>
                    </a:p>
                  </a:txBody>
                  <a:tcPr/>
                </a:tc>
                <a:extLst>
                  <a:ext uri="{0D108BD9-81ED-4DB2-BD59-A6C34878D82A}">
                    <a16:rowId xmlns:a16="http://schemas.microsoft.com/office/drawing/2014/main" val="10005"/>
                  </a:ext>
                </a:extLst>
              </a:tr>
            </a:tbl>
          </a:graphicData>
        </a:graphic>
      </p:graphicFrame>
      <p:sp>
        <p:nvSpPr>
          <p:cNvPr id="5" name="Content Placeholder 4">
            <a:extLst>
              <a:ext uri="{FF2B5EF4-FFF2-40B4-BE49-F238E27FC236}">
                <a16:creationId xmlns:a16="http://schemas.microsoft.com/office/drawing/2014/main" id="{0C3CC6E7-DB0F-408B-9BE0-94868C6AB6AA}"/>
              </a:ext>
            </a:extLst>
          </p:cNvPr>
          <p:cNvSpPr txBox="1">
            <a:spLocks/>
          </p:cNvSpPr>
          <p:nvPr/>
        </p:nvSpPr>
        <p:spPr>
          <a:xfrm>
            <a:off x="717884" y="1295400"/>
            <a:ext cx="10966449" cy="1447799"/>
          </a:xfrm>
          <a:prstGeom prst="rect">
            <a:avLst/>
          </a:prstGeom>
        </p:spPr>
        <p:txBody>
          <a:bodyPr>
            <a:normAutofit lnSpcReduction="10000"/>
          </a:bodyPr>
          <a:lstStyle>
            <a:lvl1pPr marL="233363" indent="-233363" algn="l" rtl="0" eaLnBrk="0" fontAlgn="base" hangingPunct="0">
              <a:spcBef>
                <a:spcPts val="600"/>
              </a:spcBef>
              <a:spcAft>
                <a:spcPts val="0"/>
              </a:spcAft>
              <a:buClr>
                <a:schemeClr val="bg1">
                  <a:lumMod val="65000"/>
                </a:schemeClr>
              </a:buClr>
              <a:buFont typeface="Wingdings" pitchFamily="2" charset="2"/>
              <a:buChar char="§"/>
              <a:defRPr sz="2400" kern="1200">
                <a:solidFill>
                  <a:schemeClr val="tx2">
                    <a:lumMod val="75000"/>
                  </a:schemeClr>
                </a:solidFill>
                <a:latin typeface="+mn-lt"/>
                <a:ea typeface="Arial" pitchFamily="34" charset="0"/>
                <a:cs typeface="Arial" pitchFamily="34" charset="0"/>
              </a:defRPr>
            </a:lvl1pPr>
            <a:lvl2pPr marL="463550" indent="-233363" algn="l" rtl="0" eaLnBrk="0" fontAlgn="base" hangingPunct="0">
              <a:spcBef>
                <a:spcPts val="600"/>
              </a:spcBef>
              <a:spcAft>
                <a:spcPts val="0"/>
              </a:spcAft>
              <a:buClr>
                <a:schemeClr val="bg1">
                  <a:lumMod val="65000"/>
                </a:schemeClr>
              </a:buClr>
              <a:buFont typeface="Arial" pitchFamily="34" charset="0"/>
              <a:buChar char="•"/>
              <a:defRPr sz="1800" kern="1200">
                <a:solidFill>
                  <a:schemeClr val="tx2">
                    <a:lumMod val="75000"/>
                  </a:schemeClr>
                </a:solidFill>
                <a:latin typeface="+mn-lt"/>
                <a:ea typeface="Arial" pitchFamily="34" charset="0"/>
                <a:cs typeface="Arial" pitchFamily="34" charset="0"/>
              </a:defRPr>
            </a:lvl2pPr>
            <a:lvl3pPr marL="687388" indent="-228600" algn="l" defTabSz="914400" rtl="0" eaLnBrk="0" fontAlgn="base" hangingPunct="0">
              <a:spcBef>
                <a:spcPts val="600"/>
              </a:spcBef>
              <a:spcAft>
                <a:spcPts val="0"/>
              </a:spcAft>
              <a:buClr>
                <a:schemeClr val="bg1">
                  <a:lumMod val="65000"/>
                </a:schemeClr>
              </a:buClr>
              <a:buFont typeface="Franklin Gothic Book" pitchFamily="34" charset="0"/>
              <a:buChar char="–"/>
              <a:defRPr sz="1400" kern="1200">
                <a:solidFill>
                  <a:schemeClr val="tx2">
                    <a:lumMod val="75000"/>
                  </a:schemeClr>
                </a:solidFill>
                <a:latin typeface="+mn-lt"/>
                <a:ea typeface="Arial" pitchFamily="34" charset="0"/>
                <a:cs typeface="Arial" pitchFamily="34" charset="0"/>
              </a:defRPr>
            </a:lvl3pPr>
            <a:lvl4pPr marL="1600200" indent="-228600" algn="l" rtl="0" eaLnBrk="0" fontAlgn="base" hangingPunct="0">
              <a:spcBef>
                <a:spcPts val="600"/>
              </a:spcBef>
              <a:spcAft>
                <a:spcPts val="0"/>
              </a:spcAft>
              <a:buClr>
                <a:schemeClr val="bg1">
                  <a:lumMod val="65000"/>
                </a:schemeClr>
              </a:buClr>
              <a:buSzPct val="75000"/>
              <a:buFont typeface="Courier New" pitchFamily="49" charset="0"/>
              <a:buChar char="o"/>
              <a:defRPr sz="1400" kern="1200">
                <a:solidFill>
                  <a:schemeClr val="tx2">
                    <a:lumMod val="75000"/>
                  </a:schemeClr>
                </a:solidFill>
                <a:latin typeface="+mn-lt"/>
                <a:ea typeface="Arial" pitchFamily="34" charset="0"/>
                <a:cs typeface="Arial" pitchFamily="34" charset="0"/>
              </a:defRPr>
            </a:lvl4pPr>
            <a:lvl5pPr marL="2057400" indent="-228600" algn="l" rtl="0" eaLnBrk="0" fontAlgn="base" hangingPunct="0">
              <a:spcBef>
                <a:spcPts val="600"/>
              </a:spcBef>
              <a:spcAft>
                <a:spcPts val="0"/>
              </a:spcAft>
              <a:buClr>
                <a:schemeClr val="bg1">
                  <a:lumMod val="65000"/>
                </a:schemeClr>
              </a:buClr>
              <a:buFont typeface="Arial" pitchFamily="34" charset="0"/>
              <a:buChar char="»"/>
              <a:defRPr sz="1400" kern="1200">
                <a:solidFill>
                  <a:schemeClr val="tx2">
                    <a:lumMod val="75000"/>
                  </a:schemeClr>
                </a:solidFill>
                <a:latin typeface="+mn-lt"/>
                <a:ea typeface="Arial" pitchFamily="34" charset="0"/>
                <a:cs typeface="Arial" pitchFamily="34" charset="0"/>
              </a:defRPr>
            </a:lvl5pPr>
            <a:lvl6pPr marL="2514600" indent="-228600" algn="l" defTabSz="914400" rtl="0" eaLnBrk="1" latinLnBrk="0" hangingPunct="1">
              <a:spcBef>
                <a:spcPts val="600"/>
              </a:spcBef>
              <a:spcAft>
                <a:spcPts val="0"/>
              </a:spcAft>
              <a:buClr>
                <a:schemeClr val="bg1">
                  <a:lumMod val="65000"/>
                </a:schemeClr>
              </a:buClr>
              <a:buFont typeface="Arial" pitchFamily="34" charset="0"/>
              <a:buChar char="•"/>
              <a:defRPr sz="1400" kern="1200">
                <a:solidFill>
                  <a:schemeClr val="tx2">
                    <a:lumMod val="75000"/>
                  </a:schemeClr>
                </a:solidFill>
                <a:latin typeface="+mn-lt"/>
                <a:ea typeface="+mn-ea"/>
                <a:cs typeface="+mn-cs"/>
              </a:defRPr>
            </a:lvl6pPr>
            <a:lvl7pPr marL="2971800" indent="-228600" algn="l" defTabSz="914400" rtl="0" eaLnBrk="1" latinLnBrk="0" hangingPunct="1">
              <a:spcBef>
                <a:spcPts val="600"/>
              </a:spcBef>
              <a:spcAft>
                <a:spcPts val="0"/>
              </a:spcAft>
              <a:buClr>
                <a:schemeClr val="bg1">
                  <a:lumMod val="65000"/>
                </a:schemeClr>
              </a:buClr>
              <a:buFont typeface="Arial" pitchFamily="34" charset="0"/>
              <a:buChar char="•"/>
              <a:defRPr sz="1400" kern="1200">
                <a:solidFill>
                  <a:schemeClr val="tx2">
                    <a:lumMod val="75000"/>
                  </a:schemeClr>
                </a:solidFill>
                <a:latin typeface="+mn-lt"/>
                <a:ea typeface="+mn-ea"/>
                <a:cs typeface="+mn-cs"/>
              </a:defRPr>
            </a:lvl7pPr>
            <a:lvl8pPr marL="3429000" indent="-228600" algn="l" defTabSz="914400" rtl="0" eaLnBrk="1" latinLnBrk="0" hangingPunct="1">
              <a:spcBef>
                <a:spcPts val="600"/>
              </a:spcBef>
              <a:spcAft>
                <a:spcPts val="0"/>
              </a:spcAft>
              <a:buClr>
                <a:schemeClr val="bg1">
                  <a:lumMod val="65000"/>
                </a:schemeClr>
              </a:buClr>
              <a:buFont typeface="Arial" pitchFamily="34" charset="0"/>
              <a:buChar char="•"/>
              <a:defRPr sz="1400" kern="1200">
                <a:solidFill>
                  <a:schemeClr val="tx2">
                    <a:lumMod val="75000"/>
                  </a:schemeClr>
                </a:solidFill>
                <a:latin typeface="+mn-lt"/>
                <a:ea typeface="+mn-ea"/>
                <a:cs typeface="+mn-cs"/>
              </a:defRPr>
            </a:lvl8pPr>
            <a:lvl9pPr marL="3886200" indent="-228600" algn="l" defTabSz="914400" rtl="0" eaLnBrk="1" latinLnBrk="0" hangingPunct="1">
              <a:spcBef>
                <a:spcPts val="600"/>
              </a:spcBef>
              <a:spcAft>
                <a:spcPts val="0"/>
              </a:spcAft>
              <a:buClr>
                <a:schemeClr val="bg1">
                  <a:lumMod val="65000"/>
                </a:schemeClr>
              </a:buClr>
              <a:buFont typeface="Arial" pitchFamily="34" charset="0"/>
              <a:buChar char="•"/>
              <a:defRPr sz="1400" kern="1200">
                <a:solidFill>
                  <a:schemeClr val="tx2">
                    <a:lumMod val="75000"/>
                  </a:schemeClr>
                </a:solidFill>
                <a:latin typeface="+mn-lt"/>
                <a:ea typeface="+mn-ea"/>
                <a:cs typeface="+mn-cs"/>
              </a:defRPr>
            </a:lvl9pPr>
          </a:lstStyle>
          <a:p>
            <a:pPr>
              <a:buFont typeface="Arial" panose="020B0604020202020204" pitchFamily="34" charset="0"/>
              <a:buChar char="•"/>
            </a:pPr>
            <a:r>
              <a:rPr lang="en-US" sz="2800" dirty="0">
                <a:solidFill>
                  <a:srgbClr val="53565A"/>
                </a:solidFill>
              </a:rPr>
              <a:t>Download the Secure Browser from the portal: </a:t>
            </a:r>
            <a:r>
              <a:rPr lang="en-US" sz="2800" dirty="0">
                <a:solidFill>
                  <a:srgbClr val="53565A"/>
                </a:solidFill>
                <a:hlinkClick r:id="rId4"/>
              </a:rPr>
              <a:t>AlohaHSAP.org</a:t>
            </a:r>
            <a:endParaRPr lang="en-US" sz="2800" dirty="0">
              <a:solidFill>
                <a:srgbClr val="53565A"/>
              </a:solidFill>
            </a:endParaRPr>
          </a:p>
          <a:p>
            <a:pPr>
              <a:buFont typeface="Arial" panose="020B0604020202020204" pitchFamily="34" charset="0"/>
              <a:buChar char="•"/>
            </a:pPr>
            <a:r>
              <a:rPr lang="en-US" sz="2800" dirty="0">
                <a:solidFill>
                  <a:srgbClr val="53565A"/>
                </a:solidFill>
              </a:rPr>
              <a:t>Basic installation instructions for each Secure Browser can be found on the portal</a:t>
            </a:r>
          </a:p>
          <a:p>
            <a:pPr marL="342900" indent="-342900">
              <a:buFont typeface="Arial" panose="020B0604020202020204" pitchFamily="34" charset="0"/>
              <a:buChar char="•"/>
            </a:pPr>
            <a:endParaRPr lang="en-US" dirty="0"/>
          </a:p>
        </p:txBody>
      </p:sp>
      <p:sp>
        <p:nvSpPr>
          <p:cNvPr id="8" name="Content Placeholder 4">
            <a:extLst>
              <a:ext uri="{FF2B5EF4-FFF2-40B4-BE49-F238E27FC236}">
                <a16:creationId xmlns:a16="http://schemas.microsoft.com/office/drawing/2014/main" id="{6444860E-BBBB-4435-B27F-C206E44E5ADC}"/>
              </a:ext>
            </a:extLst>
          </p:cNvPr>
          <p:cNvSpPr txBox="1">
            <a:spLocks/>
          </p:cNvSpPr>
          <p:nvPr/>
        </p:nvSpPr>
        <p:spPr>
          <a:xfrm>
            <a:off x="789741" y="5410200"/>
            <a:ext cx="10966449" cy="914400"/>
          </a:xfrm>
          <a:prstGeom prst="rect">
            <a:avLst/>
          </a:prstGeom>
        </p:spPr>
        <p:txBody>
          <a:bodyPr>
            <a:normAutofit/>
          </a:bodyPr>
          <a:lstStyle>
            <a:lvl1pPr marL="233363" indent="-233363" algn="l" rtl="0" eaLnBrk="0" fontAlgn="base" hangingPunct="0">
              <a:spcBef>
                <a:spcPts val="600"/>
              </a:spcBef>
              <a:spcAft>
                <a:spcPts val="0"/>
              </a:spcAft>
              <a:buClr>
                <a:schemeClr val="bg1">
                  <a:lumMod val="65000"/>
                </a:schemeClr>
              </a:buClr>
              <a:buFont typeface="Wingdings" pitchFamily="2" charset="2"/>
              <a:buChar char="§"/>
              <a:defRPr sz="2400" kern="1200">
                <a:solidFill>
                  <a:schemeClr val="tx2">
                    <a:lumMod val="75000"/>
                  </a:schemeClr>
                </a:solidFill>
                <a:latin typeface="+mn-lt"/>
                <a:ea typeface="Arial" pitchFamily="34" charset="0"/>
                <a:cs typeface="Arial" pitchFamily="34" charset="0"/>
              </a:defRPr>
            </a:lvl1pPr>
            <a:lvl2pPr marL="463550" indent="-233363" algn="l" rtl="0" eaLnBrk="0" fontAlgn="base" hangingPunct="0">
              <a:spcBef>
                <a:spcPts val="600"/>
              </a:spcBef>
              <a:spcAft>
                <a:spcPts val="0"/>
              </a:spcAft>
              <a:buClr>
                <a:schemeClr val="bg1">
                  <a:lumMod val="65000"/>
                </a:schemeClr>
              </a:buClr>
              <a:buFont typeface="Arial" pitchFamily="34" charset="0"/>
              <a:buChar char="•"/>
              <a:defRPr sz="1800" kern="1200">
                <a:solidFill>
                  <a:schemeClr val="tx2">
                    <a:lumMod val="75000"/>
                  </a:schemeClr>
                </a:solidFill>
                <a:latin typeface="+mn-lt"/>
                <a:ea typeface="Arial" pitchFamily="34" charset="0"/>
                <a:cs typeface="Arial" pitchFamily="34" charset="0"/>
              </a:defRPr>
            </a:lvl2pPr>
            <a:lvl3pPr marL="687388" indent="-228600" algn="l" defTabSz="914400" rtl="0" eaLnBrk="0" fontAlgn="base" hangingPunct="0">
              <a:spcBef>
                <a:spcPts val="600"/>
              </a:spcBef>
              <a:spcAft>
                <a:spcPts val="0"/>
              </a:spcAft>
              <a:buClr>
                <a:schemeClr val="bg1">
                  <a:lumMod val="65000"/>
                </a:schemeClr>
              </a:buClr>
              <a:buFont typeface="Franklin Gothic Book" pitchFamily="34" charset="0"/>
              <a:buChar char="–"/>
              <a:defRPr sz="1400" kern="1200">
                <a:solidFill>
                  <a:schemeClr val="tx2">
                    <a:lumMod val="75000"/>
                  </a:schemeClr>
                </a:solidFill>
                <a:latin typeface="+mn-lt"/>
                <a:ea typeface="Arial" pitchFamily="34" charset="0"/>
                <a:cs typeface="Arial" pitchFamily="34" charset="0"/>
              </a:defRPr>
            </a:lvl3pPr>
            <a:lvl4pPr marL="1600200" indent="-228600" algn="l" rtl="0" eaLnBrk="0" fontAlgn="base" hangingPunct="0">
              <a:spcBef>
                <a:spcPts val="600"/>
              </a:spcBef>
              <a:spcAft>
                <a:spcPts val="0"/>
              </a:spcAft>
              <a:buClr>
                <a:schemeClr val="bg1">
                  <a:lumMod val="65000"/>
                </a:schemeClr>
              </a:buClr>
              <a:buSzPct val="75000"/>
              <a:buFont typeface="Courier New" pitchFamily="49" charset="0"/>
              <a:buChar char="o"/>
              <a:defRPr sz="1400" kern="1200">
                <a:solidFill>
                  <a:schemeClr val="tx2">
                    <a:lumMod val="75000"/>
                  </a:schemeClr>
                </a:solidFill>
                <a:latin typeface="+mn-lt"/>
                <a:ea typeface="Arial" pitchFamily="34" charset="0"/>
                <a:cs typeface="Arial" pitchFamily="34" charset="0"/>
              </a:defRPr>
            </a:lvl4pPr>
            <a:lvl5pPr marL="2057400" indent="-228600" algn="l" rtl="0" eaLnBrk="0" fontAlgn="base" hangingPunct="0">
              <a:spcBef>
                <a:spcPts val="600"/>
              </a:spcBef>
              <a:spcAft>
                <a:spcPts val="0"/>
              </a:spcAft>
              <a:buClr>
                <a:schemeClr val="bg1">
                  <a:lumMod val="65000"/>
                </a:schemeClr>
              </a:buClr>
              <a:buFont typeface="Arial" pitchFamily="34" charset="0"/>
              <a:buChar char="»"/>
              <a:defRPr sz="1400" kern="1200">
                <a:solidFill>
                  <a:schemeClr val="tx2">
                    <a:lumMod val="75000"/>
                  </a:schemeClr>
                </a:solidFill>
                <a:latin typeface="+mn-lt"/>
                <a:ea typeface="Arial" pitchFamily="34" charset="0"/>
                <a:cs typeface="Arial" pitchFamily="34" charset="0"/>
              </a:defRPr>
            </a:lvl5pPr>
            <a:lvl6pPr marL="2514600" indent="-228600" algn="l" defTabSz="914400" rtl="0" eaLnBrk="1" latinLnBrk="0" hangingPunct="1">
              <a:spcBef>
                <a:spcPts val="600"/>
              </a:spcBef>
              <a:spcAft>
                <a:spcPts val="0"/>
              </a:spcAft>
              <a:buClr>
                <a:schemeClr val="bg1">
                  <a:lumMod val="65000"/>
                </a:schemeClr>
              </a:buClr>
              <a:buFont typeface="Arial" pitchFamily="34" charset="0"/>
              <a:buChar char="•"/>
              <a:defRPr sz="1400" kern="1200">
                <a:solidFill>
                  <a:schemeClr val="tx2">
                    <a:lumMod val="75000"/>
                  </a:schemeClr>
                </a:solidFill>
                <a:latin typeface="+mn-lt"/>
                <a:ea typeface="+mn-ea"/>
                <a:cs typeface="+mn-cs"/>
              </a:defRPr>
            </a:lvl6pPr>
            <a:lvl7pPr marL="2971800" indent="-228600" algn="l" defTabSz="914400" rtl="0" eaLnBrk="1" latinLnBrk="0" hangingPunct="1">
              <a:spcBef>
                <a:spcPts val="600"/>
              </a:spcBef>
              <a:spcAft>
                <a:spcPts val="0"/>
              </a:spcAft>
              <a:buClr>
                <a:schemeClr val="bg1">
                  <a:lumMod val="65000"/>
                </a:schemeClr>
              </a:buClr>
              <a:buFont typeface="Arial" pitchFamily="34" charset="0"/>
              <a:buChar char="•"/>
              <a:defRPr sz="1400" kern="1200">
                <a:solidFill>
                  <a:schemeClr val="tx2">
                    <a:lumMod val="75000"/>
                  </a:schemeClr>
                </a:solidFill>
                <a:latin typeface="+mn-lt"/>
                <a:ea typeface="+mn-ea"/>
                <a:cs typeface="+mn-cs"/>
              </a:defRPr>
            </a:lvl7pPr>
            <a:lvl8pPr marL="3429000" indent="-228600" algn="l" defTabSz="914400" rtl="0" eaLnBrk="1" latinLnBrk="0" hangingPunct="1">
              <a:spcBef>
                <a:spcPts val="600"/>
              </a:spcBef>
              <a:spcAft>
                <a:spcPts val="0"/>
              </a:spcAft>
              <a:buClr>
                <a:schemeClr val="bg1">
                  <a:lumMod val="65000"/>
                </a:schemeClr>
              </a:buClr>
              <a:buFont typeface="Arial" pitchFamily="34" charset="0"/>
              <a:buChar char="•"/>
              <a:defRPr sz="1400" kern="1200">
                <a:solidFill>
                  <a:schemeClr val="tx2">
                    <a:lumMod val="75000"/>
                  </a:schemeClr>
                </a:solidFill>
                <a:latin typeface="+mn-lt"/>
                <a:ea typeface="+mn-ea"/>
                <a:cs typeface="+mn-cs"/>
              </a:defRPr>
            </a:lvl8pPr>
            <a:lvl9pPr marL="3886200" indent="-228600" algn="l" defTabSz="914400" rtl="0" eaLnBrk="1" latinLnBrk="0" hangingPunct="1">
              <a:spcBef>
                <a:spcPts val="600"/>
              </a:spcBef>
              <a:spcAft>
                <a:spcPts val="0"/>
              </a:spcAft>
              <a:buClr>
                <a:schemeClr val="bg1">
                  <a:lumMod val="65000"/>
                </a:schemeClr>
              </a:buClr>
              <a:buFont typeface="Arial" pitchFamily="34" charset="0"/>
              <a:buChar char="•"/>
              <a:defRPr sz="1400" kern="1200">
                <a:solidFill>
                  <a:schemeClr val="tx2">
                    <a:lumMod val="75000"/>
                  </a:schemeClr>
                </a:solidFill>
                <a:latin typeface="+mn-lt"/>
                <a:ea typeface="+mn-ea"/>
                <a:cs typeface="+mn-cs"/>
              </a:defRPr>
            </a:lvl9pPr>
          </a:lstStyle>
          <a:p>
            <a:pPr marL="0" indent="0">
              <a:buNone/>
            </a:pPr>
            <a:endParaRPr lang="en-US" dirty="0"/>
          </a:p>
        </p:txBody>
      </p:sp>
      <p:sp>
        <p:nvSpPr>
          <p:cNvPr id="9" name="Slide Number Placeholder 3">
            <a:extLst>
              <a:ext uri="{FF2B5EF4-FFF2-40B4-BE49-F238E27FC236}">
                <a16:creationId xmlns:a16="http://schemas.microsoft.com/office/drawing/2014/main" id="{948F5A93-04F1-4F7C-A2D7-5B6A6B86FCD9}"/>
              </a:ext>
            </a:extLst>
          </p:cNvPr>
          <p:cNvSpPr>
            <a:spLocks noGrp="1"/>
          </p:cNvSpPr>
          <p:nvPr>
            <p:ph type="sldNum" sz="quarter" idx="10"/>
          </p:nvPr>
        </p:nvSpPr>
        <p:spPr>
          <a:xfrm>
            <a:off x="11442432" y="6444777"/>
            <a:ext cx="706657" cy="278820"/>
          </a:xfrm>
        </p:spPr>
        <p:txBody>
          <a:bodyPr/>
          <a:lstStyle/>
          <a:p>
            <a:pPr algn="r"/>
            <a:fld id="{F3477EC8-074D-41C4-94AE-E9EA7CEEA348}" type="slidenum">
              <a:rPr lang="en-US" smtClean="0"/>
              <a:pPr algn="r"/>
              <a:t>12</a:t>
            </a:fld>
            <a:endParaRPr lang="en-US" dirty="0"/>
          </a:p>
        </p:txBody>
      </p:sp>
    </p:spTree>
    <p:extLst>
      <p:ext uri="{BB962C8B-B14F-4D97-AF65-F5344CB8AC3E}">
        <p14:creationId xmlns:p14="http://schemas.microsoft.com/office/powerpoint/2010/main" val="28308872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6231" y="1136780"/>
            <a:ext cx="10903703" cy="3732737"/>
          </a:xfrm>
        </p:spPr>
        <p:txBody>
          <a:bodyPr>
            <a:normAutofit/>
          </a:bodyPr>
          <a:lstStyle/>
          <a:p>
            <a:pPr marL="342900" indent="-342900">
              <a:buFont typeface="Arial" panose="020B0604020202020204" pitchFamily="34" charset="0"/>
              <a:buChar char="•"/>
            </a:pPr>
            <a:r>
              <a:rPr lang="en-US" dirty="0">
                <a:solidFill>
                  <a:srgbClr val="53565A"/>
                </a:solidFill>
              </a:rPr>
              <a:t>Download and install the Secure Browser from the portal.</a:t>
            </a:r>
          </a:p>
          <a:p>
            <a:pPr marL="342900" indent="-342900">
              <a:buFont typeface="Arial" panose="020B0604020202020204" pitchFamily="34" charset="0"/>
              <a:buChar char="•"/>
            </a:pPr>
            <a:r>
              <a:rPr lang="en-US" dirty="0">
                <a:solidFill>
                  <a:srgbClr val="53565A"/>
                </a:solidFill>
              </a:rPr>
              <a:t>Download and save the Secure Browser onto a media device (such as a flash drive), and copy and install the files on each computer.</a:t>
            </a:r>
          </a:p>
          <a:p>
            <a:pPr marL="342900" indent="-342900">
              <a:buFont typeface="Arial" panose="020B0604020202020204" pitchFamily="34" charset="0"/>
              <a:buChar char="•"/>
            </a:pPr>
            <a:r>
              <a:rPr lang="en-US" dirty="0">
                <a:solidFill>
                  <a:srgbClr val="53565A"/>
                </a:solidFill>
              </a:rPr>
              <a:t>Download and save the Secure Browser to a network folder, and copy and install the files on each computer.</a:t>
            </a:r>
          </a:p>
          <a:p>
            <a:r>
              <a:rPr lang="en-US" i="1" dirty="0">
                <a:solidFill>
                  <a:srgbClr val="53565A"/>
                </a:solidFill>
              </a:rPr>
              <a:t>Note: Running the Secure Browser application from a shared network location is strongly discouraged.</a:t>
            </a:r>
          </a:p>
        </p:txBody>
      </p:sp>
      <p:sp>
        <p:nvSpPr>
          <p:cNvPr id="2" name="Title 1"/>
          <p:cNvSpPr>
            <a:spLocks noGrp="1"/>
          </p:cNvSpPr>
          <p:nvPr>
            <p:ph type="title"/>
          </p:nvPr>
        </p:nvSpPr>
        <p:spPr/>
        <p:txBody>
          <a:bodyPr>
            <a:normAutofit/>
          </a:bodyPr>
          <a:lstStyle/>
          <a:p>
            <a:r>
              <a:rPr lang="en-US" dirty="0"/>
              <a:t>Secure Browser Installation Methods</a:t>
            </a:r>
          </a:p>
        </p:txBody>
      </p:sp>
      <p:sp>
        <p:nvSpPr>
          <p:cNvPr id="5" name="Slide Number Placeholder 3">
            <a:extLst>
              <a:ext uri="{FF2B5EF4-FFF2-40B4-BE49-F238E27FC236}">
                <a16:creationId xmlns:a16="http://schemas.microsoft.com/office/drawing/2014/main" id="{C52E6108-3FA3-4CB6-A8B0-C6354EB1014E}"/>
              </a:ext>
            </a:extLst>
          </p:cNvPr>
          <p:cNvSpPr>
            <a:spLocks noGrp="1"/>
          </p:cNvSpPr>
          <p:nvPr>
            <p:ph type="sldNum" sz="quarter" idx="10"/>
          </p:nvPr>
        </p:nvSpPr>
        <p:spPr>
          <a:xfrm>
            <a:off x="11442432" y="6470247"/>
            <a:ext cx="706657" cy="253349"/>
          </a:xfrm>
        </p:spPr>
        <p:txBody>
          <a:bodyPr/>
          <a:lstStyle/>
          <a:p>
            <a:pPr algn="r"/>
            <a:fld id="{F3477EC8-074D-41C4-94AE-E9EA7CEEA348}" type="slidenum">
              <a:rPr lang="en-US" smtClean="0"/>
              <a:pPr algn="r"/>
              <a:t>13</a:t>
            </a:fld>
            <a:endParaRPr lang="en-US" dirty="0"/>
          </a:p>
        </p:txBody>
      </p:sp>
    </p:spTree>
    <p:extLst>
      <p:ext uri="{BB962C8B-B14F-4D97-AF65-F5344CB8AC3E}">
        <p14:creationId xmlns:p14="http://schemas.microsoft.com/office/powerpoint/2010/main" val="30053562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8C6C00C-BBD9-4A9E-A4DA-99A8E218C0E5}"/>
              </a:ext>
            </a:extLst>
          </p:cNvPr>
          <p:cNvSpPr>
            <a:spLocks noGrp="1"/>
          </p:cNvSpPr>
          <p:nvPr>
            <p:ph idx="1"/>
          </p:nvPr>
        </p:nvSpPr>
        <p:spPr>
          <a:xfrm>
            <a:off x="426231" y="1136779"/>
            <a:ext cx="10966265" cy="4191000"/>
          </a:xfrm>
        </p:spPr>
        <p:txBody>
          <a:bodyPr>
            <a:normAutofit/>
          </a:bodyPr>
          <a:lstStyle/>
          <a:p>
            <a:r>
              <a:rPr lang="en-US" dirty="0">
                <a:solidFill>
                  <a:srgbClr val="53565A"/>
                </a:solidFill>
              </a:rPr>
              <a:t>If you manage a large number of machines across your school or district, you can likely use the same tools with which you are already familiar to push the Secure Browser out to all of your machines at scale. </a:t>
            </a:r>
          </a:p>
          <a:p>
            <a:pPr lvl="1"/>
            <a:r>
              <a:rPr lang="en-US" dirty="0">
                <a:solidFill>
                  <a:srgbClr val="53565A"/>
                </a:solidFill>
              </a:rPr>
              <a:t>For example, the Secure Browser ships as an MSI package, which enables use of MSIEXEC.</a:t>
            </a:r>
          </a:p>
          <a:p>
            <a:r>
              <a:rPr lang="en-US" dirty="0">
                <a:solidFill>
                  <a:srgbClr val="53565A"/>
                </a:solidFill>
              </a:rPr>
              <a:t>If you manage the technology at a small school, you can follow the basic installation instructions on the portal to install the Secure Browser. </a:t>
            </a:r>
          </a:p>
          <a:p>
            <a:r>
              <a:rPr lang="en-US" dirty="0">
                <a:solidFill>
                  <a:srgbClr val="53565A"/>
                </a:solidFill>
              </a:rPr>
              <a:t>The Secure Browser is installed the same way as most other software. </a:t>
            </a:r>
          </a:p>
        </p:txBody>
      </p:sp>
      <p:sp>
        <p:nvSpPr>
          <p:cNvPr id="3" name="Title 2">
            <a:extLst>
              <a:ext uri="{FF2B5EF4-FFF2-40B4-BE49-F238E27FC236}">
                <a16:creationId xmlns:a16="http://schemas.microsoft.com/office/drawing/2014/main" id="{EF5AA018-1319-4F76-952E-F9523A9944A7}"/>
              </a:ext>
            </a:extLst>
          </p:cNvPr>
          <p:cNvSpPr>
            <a:spLocks noGrp="1"/>
          </p:cNvSpPr>
          <p:nvPr>
            <p:ph type="title"/>
          </p:nvPr>
        </p:nvSpPr>
        <p:spPr/>
        <p:txBody>
          <a:bodyPr/>
          <a:lstStyle/>
          <a:p>
            <a:r>
              <a:rPr lang="en-US" dirty="0"/>
              <a:t>Installing the Secure Browser</a:t>
            </a:r>
          </a:p>
        </p:txBody>
      </p:sp>
      <p:sp>
        <p:nvSpPr>
          <p:cNvPr id="4" name="Slide Number Placeholder 3">
            <a:extLst>
              <a:ext uri="{FF2B5EF4-FFF2-40B4-BE49-F238E27FC236}">
                <a16:creationId xmlns:a16="http://schemas.microsoft.com/office/drawing/2014/main" id="{917A8EF1-E6E4-42E1-8C7D-D756DA186AF5}"/>
              </a:ext>
            </a:extLst>
          </p:cNvPr>
          <p:cNvSpPr>
            <a:spLocks noGrp="1"/>
          </p:cNvSpPr>
          <p:nvPr>
            <p:ph type="sldNum" sz="quarter" idx="10"/>
          </p:nvPr>
        </p:nvSpPr>
        <p:spPr/>
        <p:txBody>
          <a:bodyPr/>
          <a:lstStyle/>
          <a:p>
            <a:pPr algn="r"/>
            <a:fld id="{F3477EC8-074D-41C4-94AE-E9EA7CEEA348}" type="slidenum">
              <a:rPr lang="en-US" smtClean="0"/>
              <a:pPr algn="r"/>
              <a:t>14</a:t>
            </a:fld>
            <a:endParaRPr lang="en-US" dirty="0"/>
          </a:p>
        </p:txBody>
      </p:sp>
    </p:spTree>
    <p:extLst>
      <p:ext uri="{BB962C8B-B14F-4D97-AF65-F5344CB8AC3E}">
        <p14:creationId xmlns:p14="http://schemas.microsoft.com/office/powerpoint/2010/main" val="30417843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6231" y="1155441"/>
            <a:ext cx="10647947" cy="4555548"/>
          </a:xfrm>
        </p:spPr>
        <p:txBody>
          <a:bodyPr>
            <a:normAutofit/>
          </a:bodyPr>
          <a:lstStyle/>
          <a:p>
            <a:r>
              <a:rPr lang="en-US" sz="2800" b="1" dirty="0">
                <a:solidFill>
                  <a:srgbClr val="53565A"/>
                </a:solidFill>
              </a:rPr>
              <a:t>Windows</a:t>
            </a:r>
          </a:p>
          <a:p>
            <a:r>
              <a:rPr lang="en-US" dirty="0">
                <a:solidFill>
                  <a:srgbClr val="53565A"/>
                </a:solidFill>
              </a:rPr>
              <a:t>MSI file type enables deployment using a number of tools:</a:t>
            </a:r>
          </a:p>
          <a:p>
            <a:pPr marL="342900" indent="-342900">
              <a:buFont typeface="Arial" panose="020B0604020202020204" pitchFamily="34" charset="0"/>
              <a:buChar char="•"/>
            </a:pPr>
            <a:r>
              <a:rPr lang="en-US" dirty="0">
                <a:solidFill>
                  <a:srgbClr val="53565A"/>
                </a:solidFill>
              </a:rPr>
              <a:t>Active Directory Group Policy</a:t>
            </a:r>
          </a:p>
          <a:p>
            <a:pPr marL="342900" indent="-342900">
              <a:buFont typeface="Arial" panose="020B0604020202020204" pitchFamily="34" charset="0"/>
              <a:buChar char="•"/>
            </a:pPr>
            <a:r>
              <a:rPr lang="en-US" dirty="0">
                <a:solidFill>
                  <a:srgbClr val="53565A"/>
                </a:solidFill>
              </a:rPr>
              <a:t>Microsoft SMS</a:t>
            </a:r>
          </a:p>
          <a:p>
            <a:pPr marL="342900" indent="-342900">
              <a:buFont typeface="Arial" panose="020B0604020202020204" pitchFamily="34" charset="0"/>
              <a:buChar char="•"/>
            </a:pPr>
            <a:r>
              <a:rPr lang="en-US" dirty="0">
                <a:solidFill>
                  <a:srgbClr val="53565A"/>
                </a:solidFill>
              </a:rPr>
              <a:t>Microsoft SCCM</a:t>
            </a:r>
          </a:p>
          <a:p>
            <a:pPr marL="342900" indent="-342900">
              <a:buFont typeface="Arial" panose="020B0604020202020204" pitchFamily="34" charset="0"/>
              <a:buChar char="•"/>
            </a:pPr>
            <a:r>
              <a:rPr lang="en-US" dirty="0">
                <a:solidFill>
                  <a:srgbClr val="53565A"/>
                </a:solidFill>
              </a:rPr>
              <a:t>Microsoft WSUS</a:t>
            </a:r>
          </a:p>
          <a:p>
            <a:pPr marL="342900" indent="-342900">
              <a:buFont typeface="Arial" panose="020B0604020202020204" pitchFamily="34" charset="0"/>
              <a:buChar char="•"/>
            </a:pPr>
            <a:r>
              <a:rPr lang="en-US" dirty="0">
                <a:solidFill>
                  <a:srgbClr val="53565A"/>
                </a:solidFill>
              </a:rPr>
              <a:t>Windows NT Batch</a:t>
            </a:r>
          </a:p>
        </p:txBody>
      </p:sp>
      <p:sp>
        <p:nvSpPr>
          <p:cNvPr id="2" name="Title 1"/>
          <p:cNvSpPr>
            <a:spLocks noGrp="1"/>
          </p:cNvSpPr>
          <p:nvPr>
            <p:ph type="title"/>
          </p:nvPr>
        </p:nvSpPr>
        <p:spPr/>
        <p:txBody>
          <a:bodyPr>
            <a:noAutofit/>
          </a:bodyPr>
          <a:lstStyle/>
          <a:p>
            <a:r>
              <a:rPr lang="en-US" dirty="0"/>
              <a:t>Secure Browser Installation: Windows</a:t>
            </a:r>
            <a:endParaRPr lang="en-US" sz="3600" dirty="0">
              <a:solidFill>
                <a:schemeClr val="tx2">
                  <a:lumMod val="75000"/>
                </a:schemeClr>
              </a:solidFill>
            </a:endParaRPr>
          </a:p>
        </p:txBody>
      </p:sp>
      <p:sp>
        <p:nvSpPr>
          <p:cNvPr id="5" name="Slide Number Placeholder 3">
            <a:extLst>
              <a:ext uri="{FF2B5EF4-FFF2-40B4-BE49-F238E27FC236}">
                <a16:creationId xmlns:a16="http://schemas.microsoft.com/office/drawing/2014/main" id="{2FEDF598-5527-4CE4-96A4-47BF746D471A}"/>
              </a:ext>
            </a:extLst>
          </p:cNvPr>
          <p:cNvSpPr>
            <a:spLocks noGrp="1"/>
          </p:cNvSpPr>
          <p:nvPr>
            <p:ph type="sldNum" sz="quarter" idx="10"/>
          </p:nvPr>
        </p:nvSpPr>
        <p:spPr>
          <a:xfrm>
            <a:off x="11442432" y="6444777"/>
            <a:ext cx="706657" cy="278820"/>
          </a:xfrm>
        </p:spPr>
        <p:txBody>
          <a:bodyPr/>
          <a:lstStyle/>
          <a:p>
            <a:pPr algn="r"/>
            <a:fld id="{F3477EC8-074D-41C4-94AE-E9EA7CEEA348}" type="slidenum">
              <a:rPr lang="en-US" smtClean="0"/>
              <a:pPr algn="r"/>
              <a:t>15</a:t>
            </a:fld>
            <a:endParaRPr lang="en-US" dirty="0"/>
          </a:p>
        </p:txBody>
      </p:sp>
    </p:spTree>
    <p:extLst>
      <p:ext uri="{BB962C8B-B14F-4D97-AF65-F5344CB8AC3E}">
        <p14:creationId xmlns:p14="http://schemas.microsoft.com/office/powerpoint/2010/main" val="35172272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70252" y="1087016"/>
            <a:ext cx="10728158" cy="4683968"/>
          </a:xfrm>
        </p:spPr>
        <p:txBody>
          <a:bodyPr>
            <a:normAutofit fontScale="77500" lnSpcReduction="20000"/>
          </a:bodyPr>
          <a:lstStyle/>
          <a:p>
            <a:r>
              <a:rPr lang="en-US" sz="3400" b="1" dirty="0">
                <a:solidFill>
                  <a:srgbClr val="53565A"/>
                </a:solidFill>
              </a:rPr>
              <a:t>macOS</a:t>
            </a:r>
          </a:p>
          <a:p>
            <a:pPr>
              <a:buClr>
                <a:srgbClr val="1EB53A"/>
              </a:buClr>
            </a:pPr>
            <a:r>
              <a:rPr lang="en-US" sz="2900" dirty="0">
                <a:solidFill>
                  <a:srgbClr val="53565A"/>
                </a:solidFill>
              </a:rPr>
              <a:t>DMG file type enables deployment using Apple Remote Desktop.</a:t>
            </a:r>
          </a:p>
          <a:p>
            <a:pPr lvl="1"/>
            <a:r>
              <a:rPr lang="en-US" sz="2900" dirty="0">
                <a:solidFill>
                  <a:srgbClr val="53565A"/>
                </a:solidFill>
              </a:rPr>
              <a:t>Munki</a:t>
            </a:r>
          </a:p>
          <a:p>
            <a:pPr lvl="1"/>
            <a:r>
              <a:rPr lang="en-US" sz="2900" dirty="0">
                <a:solidFill>
                  <a:srgbClr val="53565A"/>
                </a:solidFill>
              </a:rPr>
              <a:t>Filewave</a:t>
            </a:r>
          </a:p>
          <a:p>
            <a:r>
              <a:rPr lang="en-US" sz="3400" b="1" dirty="0">
                <a:solidFill>
                  <a:srgbClr val="53565A"/>
                </a:solidFill>
              </a:rPr>
              <a:t>Linux</a:t>
            </a:r>
          </a:p>
          <a:p>
            <a:r>
              <a:rPr lang="en-US" sz="2800" dirty="0">
                <a:solidFill>
                  <a:srgbClr val="53565A"/>
                </a:solidFill>
              </a:rPr>
              <a:t>TAR file type enables deployment using a number of tools including the following:</a:t>
            </a:r>
          </a:p>
          <a:p>
            <a:pPr lvl="1"/>
            <a:r>
              <a:rPr lang="en-US" sz="2800" dirty="0">
                <a:solidFill>
                  <a:srgbClr val="53565A"/>
                </a:solidFill>
              </a:rPr>
              <a:t>Shell Scripts</a:t>
            </a:r>
          </a:p>
          <a:p>
            <a:pPr lvl="1"/>
            <a:r>
              <a:rPr lang="en-US" sz="2800" dirty="0">
                <a:solidFill>
                  <a:srgbClr val="53565A"/>
                </a:solidFill>
              </a:rPr>
              <a:t>Puppet</a:t>
            </a:r>
          </a:p>
        </p:txBody>
      </p:sp>
      <p:sp>
        <p:nvSpPr>
          <p:cNvPr id="2" name="Title 1"/>
          <p:cNvSpPr>
            <a:spLocks noGrp="1"/>
          </p:cNvSpPr>
          <p:nvPr>
            <p:ph type="title"/>
          </p:nvPr>
        </p:nvSpPr>
        <p:spPr/>
        <p:txBody>
          <a:bodyPr>
            <a:noAutofit/>
          </a:bodyPr>
          <a:lstStyle/>
          <a:p>
            <a:r>
              <a:rPr lang="en-US" dirty="0"/>
              <a:t>Secure Browser Installation: macOS and Linux</a:t>
            </a:r>
          </a:p>
        </p:txBody>
      </p:sp>
      <p:sp>
        <p:nvSpPr>
          <p:cNvPr id="5" name="Slide Number Placeholder 3">
            <a:extLst>
              <a:ext uri="{FF2B5EF4-FFF2-40B4-BE49-F238E27FC236}">
                <a16:creationId xmlns:a16="http://schemas.microsoft.com/office/drawing/2014/main" id="{4AE2E767-38D7-4718-8CE5-ABBD7976327A}"/>
              </a:ext>
            </a:extLst>
          </p:cNvPr>
          <p:cNvSpPr>
            <a:spLocks noGrp="1"/>
          </p:cNvSpPr>
          <p:nvPr>
            <p:ph type="sldNum" sz="quarter" idx="10"/>
          </p:nvPr>
        </p:nvSpPr>
        <p:spPr>
          <a:xfrm>
            <a:off x="11442432" y="6444777"/>
            <a:ext cx="706657" cy="278820"/>
          </a:xfrm>
        </p:spPr>
        <p:txBody>
          <a:bodyPr/>
          <a:lstStyle/>
          <a:p>
            <a:pPr algn="r"/>
            <a:fld id="{F3477EC8-074D-41C4-94AE-E9EA7CEEA348}" type="slidenum">
              <a:rPr lang="en-US" smtClean="0"/>
              <a:pPr algn="r"/>
              <a:t>16</a:t>
            </a:fld>
            <a:endParaRPr lang="en-US" dirty="0"/>
          </a:p>
        </p:txBody>
      </p:sp>
    </p:spTree>
    <p:extLst>
      <p:ext uri="{BB962C8B-B14F-4D97-AF65-F5344CB8AC3E}">
        <p14:creationId xmlns:p14="http://schemas.microsoft.com/office/powerpoint/2010/main" val="324134033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567BEED-0C5D-4C82-93DE-FB40BCEF65A2}"/>
              </a:ext>
            </a:extLst>
          </p:cNvPr>
          <p:cNvSpPr>
            <a:spLocks noGrp="1"/>
          </p:cNvSpPr>
          <p:nvPr>
            <p:ph idx="1"/>
          </p:nvPr>
        </p:nvSpPr>
        <p:spPr>
          <a:xfrm>
            <a:off x="426231" y="1034142"/>
            <a:ext cx="10966265" cy="3537859"/>
          </a:xfrm>
        </p:spPr>
        <p:txBody>
          <a:bodyPr>
            <a:normAutofit fontScale="92500" lnSpcReduction="10000"/>
          </a:bodyPr>
          <a:lstStyle/>
          <a:p>
            <a:pPr marL="0" indent="0">
              <a:buNone/>
            </a:pPr>
            <a:r>
              <a:rPr lang="en-US" dirty="0">
                <a:solidFill>
                  <a:srgbClr val="53565A"/>
                </a:solidFill>
              </a:rPr>
              <a:t>For iPads and Chromebooks, the </a:t>
            </a:r>
            <a:r>
              <a:rPr lang="en-US" dirty="0" err="1">
                <a:solidFill>
                  <a:srgbClr val="53565A"/>
                </a:solidFill>
              </a:rPr>
              <a:t>SecureTestBrowser</a:t>
            </a:r>
            <a:r>
              <a:rPr lang="en-US" dirty="0">
                <a:solidFill>
                  <a:srgbClr val="53565A"/>
                </a:solidFill>
              </a:rPr>
              <a:t> app is CAI’s mobile version of the Secure Browser. </a:t>
            </a:r>
          </a:p>
          <a:p>
            <a:pPr lvl="1"/>
            <a:r>
              <a:rPr lang="en-US" sz="2000" dirty="0" err="1">
                <a:solidFill>
                  <a:srgbClr val="53565A"/>
                </a:solidFill>
              </a:rPr>
              <a:t>SecureTestBrowser</a:t>
            </a:r>
            <a:r>
              <a:rPr lang="en-US" sz="2000" dirty="0">
                <a:solidFill>
                  <a:srgbClr val="53565A"/>
                </a:solidFill>
              </a:rPr>
              <a:t> is available in each app store to download and install. </a:t>
            </a:r>
          </a:p>
          <a:p>
            <a:pPr lvl="1"/>
            <a:r>
              <a:rPr lang="en-US" sz="2000" dirty="0">
                <a:solidFill>
                  <a:srgbClr val="53565A"/>
                </a:solidFill>
              </a:rPr>
              <a:t>The first time you open this app, it will ask you to choose your state and assessment program. Your choice will be saved, and the Mobile Secure Browser will perform like the desktop version, allowing you to access operational tests, practice tests, and the network diagnostic tool. </a:t>
            </a:r>
          </a:p>
          <a:p>
            <a:pPr lvl="1"/>
            <a:r>
              <a:rPr lang="en-US" sz="2000" dirty="0">
                <a:solidFill>
                  <a:srgbClr val="53565A"/>
                </a:solidFill>
              </a:rPr>
              <a:t>You can also use any mobile device management utility to install the Secure Browser on multiple managed devices and configure those devices.</a:t>
            </a:r>
          </a:p>
        </p:txBody>
      </p:sp>
      <p:sp>
        <p:nvSpPr>
          <p:cNvPr id="3" name="Title 2">
            <a:extLst>
              <a:ext uri="{FF2B5EF4-FFF2-40B4-BE49-F238E27FC236}">
                <a16:creationId xmlns:a16="http://schemas.microsoft.com/office/drawing/2014/main" id="{3F0735BC-2738-4B08-9712-86F2A76EB0A2}"/>
              </a:ext>
            </a:extLst>
          </p:cNvPr>
          <p:cNvSpPr>
            <a:spLocks noGrp="1"/>
          </p:cNvSpPr>
          <p:nvPr>
            <p:ph type="title"/>
          </p:nvPr>
        </p:nvSpPr>
        <p:spPr/>
        <p:txBody>
          <a:bodyPr/>
          <a:lstStyle/>
          <a:p>
            <a:r>
              <a:rPr lang="en-US" dirty="0"/>
              <a:t>Installing the Mobile Secure Browser</a:t>
            </a:r>
          </a:p>
        </p:txBody>
      </p:sp>
      <p:sp>
        <p:nvSpPr>
          <p:cNvPr id="4" name="Slide Number Placeholder 3">
            <a:extLst>
              <a:ext uri="{FF2B5EF4-FFF2-40B4-BE49-F238E27FC236}">
                <a16:creationId xmlns:a16="http://schemas.microsoft.com/office/drawing/2014/main" id="{E98B1682-9A23-4692-BA23-A260EFDFD505}"/>
              </a:ext>
            </a:extLst>
          </p:cNvPr>
          <p:cNvSpPr>
            <a:spLocks noGrp="1"/>
          </p:cNvSpPr>
          <p:nvPr>
            <p:ph type="sldNum" sz="quarter" idx="10"/>
          </p:nvPr>
        </p:nvSpPr>
        <p:spPr/>
        <p:txBody>
          <a:bodyPr/>
          <a:lstStyle/>
          <a:p>
            <a:pPr algn="r"/>
            <a:fld id="{F3477EC8-074D-41C4-94AE-E9EA7CEEA348}" type="slidenum">
              <a:rPr lang="en-US" smtClean="0"/>
              <a:pPr algn="r"/>
              <a:t>17</a:t>
            </a:fld>
            <a:endParaRPr lang="en-US" dirty="0"/>
          </a:p>
        </p:txBody>
      </p:sp>
      <p:pic>
        <p:nvPicPr>
          <p:cNvPr id="6" name="Picture 5" descr="A picture containing drawing&#10;&#10;Description automatically generated">
            <a:extLst>
              <a:ext uri="{FF2B5EF4-FFF2-40B4-BE49-F238E27FC236}">
                <a16:creationId xmlns:a16="http://schemas.microsoft.com/office/drawing/2014/main" id="{AB11D584-76D7-4770-9CD1-E94BFA958AA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456442" y="4717027"/>
            <a:ext cx="1279115" cy="1279115"/>
          </a:xfrm>
          <a:prstGeom prst="rect">
            <a:avLst/>
          </a:prstGeom>
        </p:spPr>
      </p:pic>
    </p:spTree>
    <p:extLst>
      <p:ext uri="{BB962C8B-B14F-4D97-AF65-F5344CB8AC3E}">
        <p14:creationId xmlns:p14="http://schemas.microsoft.com/office/powerpoint/2010/main" val="295272225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3432115D-25E8-436F-8F64-079B0E802EF1}"/>
              </a:ext>
            </a:extLst>
          </p:cNvPr>
          <p:cNvSpPr>
            <a:spLocks noGrp="1"/>
          </p:cNvSpPr>
          <p:nvPr>
            <p:ph idx="1"/>
          </p:nvPr>
        </p:nvSpPr>
        <p:spPr>
          <a:xfrm>
            <a:off x="476166" y="1202094"/>
            <a:ext cx="10966265" cy="3015343"/>
          </a:xfrm>
        </p:spPr>
        <p:txBody>
          <a:bodyPr/>
          <a:lstStyle/>
          <a:p>
            <a:r>
              <a:rPr lang="en-US" dirty="0">
                <a:solidFill>
                  <a:srgbClr val="53565A"/>
                </a:solidFill>
              </a:rPr>
              <a:t>Windows 10 and Windows 10 in S Mode come with Microsoft’s Take a Test app, which enforces a locked-down, secure testing environment identical to the CAI Secure Browser. </a:t>
            </a:r>
          </a:p>
          <a:p>
            <a:r>
              <a:rPr lang="en-US" dirty="0">
                <a:solidFill>
                  <a:srgbClr val="53565A"/>
                </a:solidFill>
              </a:rPr>
              <a:t>Users of the Take a Test app do not need to install the Secure Browser on the testing machine. </a:t>
            </a:r>
          </a:p>
          <a:p>
            <a:r>
              <a:rPr lang="en-US" dirty="0">
                <a:solidFill>
                  <a:srgbClr val="53565A"/>
                </a:solidFill>
              </a:rPr>
              <a:t>Instructions for configuring the Take a Test app can be found on the portal. </a:t>
            </a:r>
          </a:p>
        </p:txBody>
      </p:sp>
      <p:sp>
        <p:nvSpPr>
          <p:cNvPr id="3" name="Title 2">
            <a:extLst>
              <a:ext uri="{FF2B5EF4-FFF2-40B4-BE49-F238E27FC236}">
                <a16:creationId xmlns:a16="http://schemas.microsoft.com/office/drawing/2014/main" id="{39A1D8A4-9453-48C4-8AFC-5C60ED6CAE47}"/>
              </a:ext>
            </a:extLst>
          </p:cNvPr>
          <p:cNvSpPr>
            <a:spLocks noGrp="1"/>
          </p:cNvSpPr>
          <p:nvPr>
            <p:ph type="title"/>
          </p:nvPr>
        </p:nvSpPr>
        <p:spPr/>
        <p:txBody>
          <a:bodyPr/>
          <a:lstStyle/>
          <a:p>
            <a:r>
              <a:rPr lang="en-US" dirty="0"/>
              <a:t>Microsoft’s Take a Test App</a:t>
            </a:r>
          </a:p>
        </p:txBody>
      </p:sp>
      <p:sp>
        <p:nvSpPr>
          <p:cNvPr id="4" name="Slide Number Placeholder 3">
            <a:extLst>
              <a:ext uri="{FF2B5EF4-FFF2-40B4-BE49-F238E27FC236}">
                <a16:creationId xmlns:a16="http://schemas.microsoft.com/office/drawing/2014/main" id="{DB380495-9007-4F6E-B077-7CDFE1DC2321}"/>
              </a:ext>
            </a:extLst>
          </p:cNvPr>
          <p:cNvSpPr>
            <a:spLocks noGrp="1"/>
          </p:cNvSpPr>
          <p:nvPr>
            <p:ph type="sldNum" sz="quarter" idx="10"/>
          </p:nvPr>
        </p:nvSpPr>
        <p:spPr/>
        <p:txBody>
          <a:bodyPr/>
          <a:lstStyle/>
          <a:p>
            <a:pPr algn="r"/>
            <a:fld id="{F3477EC8-074D-41C4-94AE-E9EA7CEEA348}" type="slidenum">
              <a:rPr lang="en-US" smtClean="0"/>
              <a:pPr algn="r"/>
              <a:t>18</a:t>
            </a:fld>
            <a:endParaRPr lang="en-US" dirty="0"/>
          </a:p>
        </p:txBody>
      </p:sp>
    </p:spTree>
    <p:extLst>
      <p:ext uri="{BB962C8B-B14F-4D97-AF65-F5344CB8AC3E}">
        <p14:creationId xmlns:p14="http://schemas.microsoft.com/office/powerpoint/2010/main" val="47031875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075447ED-D6ED-4D3B-9623-A5B3E87D2DF8}"/>
              </a:ext>
            </a:extLst>
          </p:cNvPr>
          <p:cNvSpPr>
            <a:spLocks noGrp="1"/>
          </p:cNvSpPr>
          <p:nvPr>
            <p:ph type="title"/>
          </p:nvPr>
        </p:nvSpPr>
        <p:spPr/>
        <p:txBody>
          <a:bodyPr/>
          <a:lstStyle/>
          <a:p>
            <a:r>
              <a:rPr lang="en-US" dirty="0"/>
              <a:t>Configuring Student Workstations</a:t>
            </a:r>
          </a:p>
        </p:txBody>
      </p:sp>
      <p:sp>
        <p:nvSpPr>
          <p:cNvPr id="4" name="Slide Number Placeholder 3">
            <a:extLst>
              <a:ext uri="{FF2B5EF4-FFF2-40B4-BE49-F238E27FC236}">
                <a16:creationId xmlns:a16="http://schemas.microsoft.com/office/drawing/2014/main" id="{64B0CA11-267C-4ACF-9BF8-37E5D1BFE36D}"/>
              </a:ext>
            </a:extLst>
          </p:cNvPr>
          <p:cNvSpPr>
            <a:spLocks noGrp="1"/>
          </p:cNvSpPr>
          <p:nvPr>
            <p:ph type="sldNum" sz="quarter" idx="10"/>
          </p:nvPr>
        </p:nvSpPr>
        <p:spPr/>
        <p:txBody>
          <a:bodyPr/>
          <a:lstStyle/>
          <a:p>
            <a:pPr algn="r"/>
            <a:fld id="{F3477EC8-074D-41C4-94AE-E9EA7CEEA348}" type="slidenum">
              <a:rPr lang="en-US" smtClean="0"/>
              <a:pPr algn="r"/>
              <a:t>19</a:t>
            </a:fld>
            <a:endParaRPr lang="en-US" dirty="0"/>
          </a:p>
        </p:txBody>
      </p:sp>
      <p:graphicFrame>
        <p:nvGraphicFramePr>
          <p:cNvPr id="5" name="Table 4">
            <a:extLst>
              <a:ext uri="{FF2B5EF4-FFF2-40B4-BE49-F238E27FC236}">
                <a16:creationId xmlns:a16="http://schemas.microsoft.com/office/drawing/2014/main" id="{93B714D0-C827-4FD4-AE6B-9AD78C728E59}"/>
              </a:ext>
            </a:extLst>
          </p:cNvPr>
          <p:cNvGraphicFramePr>
            <a:graphicFrameLocks noGrp="1"/>
          </p:cNvGraphicFramePr>
          <p:nvPr>
            <p:extLst>
              <p:ext uri="{D42A27DB-BD31-4B8C-83A1-F6EECF244321}">
                <p14:modId xmlns:p14="http://schemas.microsoft.com/office/powerpoint/2010/main" val="391185561"/>
              </p:ext>
            </p:extLst>
          </p:nvPr>
        </p:nvGraphicFramePr>
        <p:xfrm>
          <a:off x="587900" y="1122680"/>
          <a:ext cx="11016200" cy="4612640"/>
        </p:xfrm>
        <a:graphic>
          <a:graphicData uri="http://schemas.openxmlformats.org/drawingml/2006/table">
            <a:tbl>
              <a:tblPr firstRow="1" bandRow="1">
                <a:tableStyleId>{5C22544A-7EE6-4342-B048-85BDC9FD1C3A}</a:tableStyleId>
              </a:tblPr>
              <a:tblGrid>
                <a:gridCol w="2251553">
                  <a:extLst>
                    <a:ext uri="{9D8B030D-6E8A-4147-A177-3AD203B41FA5}">
                      <a16:colId xmlns:a16="http://schemas.microsoft.com/office/drawing/2014/main" val="2821651959"/>
                    </a:ext>
                  </a:extLst>
                </a:gridCol>
                <a:gridCol w="8764647">
                  <a:extLst>
                    <a:ext uri="{9D8B030D-6E8A-4147-A177-3AD203B41FA5}">
                      <a16:colId xmlns:a16="http://schemas.microsoft.com/office/drawing/2014/main" val="3897111376"/>
                    </a:ext>
                  </a:extLst>
                </a:gridCol>
              </a:tblGrid>
              <a:tr h="370840">
                <a:tc>
                  <a:txBody>
                    <a:bodyPr/>
                    <a:lstStyle/>
                    <a:p>
                      <a:r>
                        <a:rPr lang="en-US" dirty="0"/>
                        <a:t>Operating System </a:t>
                      </a:r>
                    </a:p>
                  </a:txBody>
                  <a:tcPr/>
                </a:tc>
                <a:tc>
                  <a:txBody>
                    <a:bodyPr/>
                    <a:lstStyle/>
                    <a:p>
                      <a:r>
                        <a:rPr lang="en-US" dirty="0"/>
                        <a:t>Additional Configuration </a:t>
                      </a:r>
                    </a:p>
                  </a:txBody>
                  <a:tcPr/>
                </a:tc>
                <a:extLst>
                  <a:ext uri="{0D108BD9-81ED-4DB2-BD59-A6C34878D82A}">
                    <a16:rowId xmlns:a16="http://schemas.microsoft.com/office/drawing/2014/main" val="3506691226"/>
                  </a:ext>
                </a:extLst>
              </a:tr>
              <a:tr h="370840">
                <a:tc>
                  <a:txBody>
                    <a:bodyPr/>
                    <a:lstStyle/>
                    <a:p>
                      <a:r>
                        <a:rPr lang="en-US" b="0" dirty="0"/>
                        <a:t>Windows 8.1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Disable Fast User Switching (applies to users of our Secure Browser)</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Disable App Pre-Launching (applies to users of the Take a Test app)</a:t>
                      </a:r>
                    </a:p>
                  </a:txBody>
                  <a:tcPr/>
                </a:tc>
                <a:extLst>
                  <a:ext uri="{0D108BD9-81ED-4DB2-BD59-A6C34878D82A}">
                    <a16:rowId xmlns:a16="http://schemas.microsoft.com/office/drawing/2014/main" val="1508121632"/>
                  </a:ext>
                </a:extLst>
              </a:tr>
              <a:tr h="370840">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b="0" dirty="0"/>
                        <a:t>Windows 10</a:t>
                      </a:r>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1400" b="0" dirty="0"/>
                        <a:t>Disable App Pre-Launching (applies to users of the Take a Test app)</a:t>
                      </a:r>
                    </a:p>
                    <a:p>
                      <a:pPr marL="0" marR="0" lvl="0" indent="0" algn="l" defTabSz="685800" rtl="0" eaLnBrk="1" fontAlgn="auto" latinLnBrk="0" hangingPunct="1">
                        <a:lnSpc>
                          <a:spcPct val="100000"/>
                        </a:lnSpc>
                        <a:spcBef>
                          <a:spcPts val="0"/>
                        </a:spcBef>
                        <a:spcAft>
                          <a:spcPts val="0"/>
                        </a:spcAft>
                        <a:buClrTx/>
                        <a:buSzTx/>
                        <a:buFontTx/>
                        <a:buNone/>
                        <a:tabLst/>
                        <a:defRPr/>
                      </a:pPr>
                      <a:r>
                        <a:rPr lang="en-US" sz="1400" b="0" dirty="0"/>
                        <a:t>Disable Screen Edge Swipe for tablets and laptops in tablet mode</a:t>
                      </a:r>
                    </a:p>
                  </a:txBody>
                  <a:tcPr/>
                </a:tc>
                <a:extLst>
                  <a:ext uri="{0D108BD9-81ED-4DB2-BD59-A6C34878D82A}">
                    <a16:rowId xmlns:a16="http://schemas.microsoft.com/office/drawing/2014/main" val="818885061"/>
                  </a:ext>
                </a:extLst>
              </a:tr>
              <a:tr h="370840">
                <a:tc>
                  <a:txBody>
                    <a:bodyPr/>
                    <a:lstStyle/>
                    <a:p>
                      <a:r>
                        <a:rPr lang="en-US" dirty="0"/>
                        <a:t>macOS </a:t>
                      </a:r>
                    </a:p>
                    <a:p>
                      <a:r>
                        <a:rPr lang="en-US" b="0" dirty="0"/>
                        <a:t>(</a:t>
                      </a:r>
                      <a:r>
                        <a:rPr lang="en-US" b="0" dirty="0">
                          <a:solidFill>
                            <a:srgbClr val="FF0000"/>
                          </a:solidFill>
                        </a:rPr>
                        <a:t>10.13-10.15 only</a:t>
                      </a:r>
                      <a:r>
                        <a:rPr lang="en-US" b="0" dirty="0"/>
                        <a:t>)</a:t>
                      </a:r>
                    </a:p>
                  </a:txBody>
                  <a:tcPr/>
                </a:tc>
                <a:tc>
                  <a:txBody>
                    <a:bodyPr/>
                    <a:lstStyle/>
                    <a:p>
                      <a:r>
                        <a:rPr lang="en-US" sz="1400" dirty="0"/>
                        <a:t>Install Secure Profile (</a:t>
                      </a:r>
                      <a:r>
                        <a:rPr lang="en-US" sz="1400" dirty="0">
                          <a:solidFill>
                            <a:srgbClr val="FF0000"/>
                          </a:solidFill>
                        </a:rPr>
                        <a:t>optional</a:t>
                      </a:r>
                      <a:r>
                        <a:rPr lang="en-US" sz="1400" dirty="0"/>
                        <a:t>) and disable</a:t>
                      </a:r>
                      <a:r>
                        <a:rPr lang="en-US" sz="1400" u="none" dirty="0"/>
                        <a:t> Third-Party App Updates, iTunes Updates, and Fast User Switching</a:t>
                      </a:r>
                    </a:p>
                    <a:p>
                      <a:r>
                        <a:rPr lang="en-US" sz="1400" i="1" u="none" baseline="0" dirty="0"/>
                        <a:t>*If the </a:t>
                      </a:r>
                      <a:r>
                        <a:rPr lang="en-US" sz="1400" i="1" u="none" baseline="0" dirty="0">
                          <a:solidFill>
                            <a:srgbClr val="FF0000"/>
                          </a:solidFill>
                        </a:rPr>
                        <a:t>optional</a:t>
                      </a:r>
                      <a:r>
                        <a:rPr lang="en-US" sz="1400" i="1" u="none" baseline="0" dirty="0"/>
                        <a:t> Secure Profile is </a:t>
                      </a:r>
                      <a:r>
                        <a:rPr lang="en-US" sz="1400" b="1" i="1" u="none" baseline="0" dirty="0"/>
                        <a:t>not</a:t>
                      </a:r>
                      <a:r>
                        <a:rPr lang="en-US" sz="1400" i="1" u="none" baseline="0" dirty="0"/>
                        <a:t> installed, </a:t>
                      </a:r>
                      <a:r>
                        <a:rPr lang="en-US" sz="1400" b="1" i="1" u="none" baseline="0" dirty="0"/>
                        <a:t>additional built-in features will need to be manually disabled</a:t>
                      </a:r>
                      <a:r>
                        <a:rPr lang="en-US" sz="1400" i="1" u="none" baseline="0" dirty="0"/>
                        <a:t>.</a:t>
                      </a:r>
                    </a:p>
                    <a:p>
                      <a:r>
                        <a:rPr lang="en-US" sz="1400" i="1" u="none" baseline="0" dirty="0"/>
                        <a:t>*</a:t>
                      </a:r>
                      <a:r>
                        <a:rPr lang="en-US" sz="1400" b="0" i="1" u="none" strike="noStrike" kern="1200" baseline="0" dirty="0">
                          <a:solidFill>
                            <a:schemeClr val="dk1"/>
                          </a:solidFill>
                          <a:latin typeface="+mn-lt"/>
                          <a:ea typeface="+mn-ea"/>
                          <a:cs typeface="+mn-cs"/>
                        </a:rPr>
                        <a:t>NOTE: The Secure Profile is </a:t>
                      </a:r>
                      <a:r>
                        <a:rPr lang="en-US" sz="1400" b="0" i="1" u="none" strike="noStrike" kern="1200" baseline="0" dirty="0">
                          <a:solidFill>
                            <a:srgbClr val="FF0000"/>
                          </a:solidFill>
                          <a:latin typeface="+mn-lt"/>
                          <a:ea typeface="+mn-ea"/>
                          <a:cs typeface="+mn-cs"/>
                        </a:rPr>
                        <a:t>optional</a:t>
                      </a:r>
                      <a:r>
                        <a:rPr lang="en-US" sz="1400" b="0" i="1" u="none" strike="noStrike" kern="1200" baseline="0" dirty="0">
                          <a:solidFill>
                            <a:schemeClr val="dk1"/>
                          </a:solidFill>
                          <a:latin typeface="+mn-lt"/>
                          <a:ea typeface="+mn-ea"/>
                          <a:cs typeface="+mn-cs"/>
                        </a:rPr>
                        <a:t> and once installed will affect all profiles on the device. CAI recommends that schools only install the Secure Profile on devices that are solely used for testing. Before you install the Secure Profile, you should back up your device profile’s preferences and settings. Once the device is no longer used for testing, the Secure Profile can be removed, and your original settings can be manually reapplied. </a:t>
                      </a:r>
                      <a:endParaRPr lang="en-US" sz="1400" i="1" baseline="0" dirty="0"/>
                    </a:p>
                  </a:txBody>
                  <a:tcPr/>
                </a:tc>
                <a:extLst>
                  <a:ext uri="{0D108BD9-81ED-4DB2-BD59-A6C34878D82A}">
                    <a16:rowId xmlns:a16="http://schemas.microsoft.com/office/drawing/2014/main" val="2595594961"/>
                  </a:ext>
                </a:extLst>
              </a:tr>
              <a:tr h="370840">
                <a:tc>
                  <a:txBody>
                    <a:bodyPr/>
                    <a:lstStyle/>
                    <a:p>
                      <a:r>
                        <a:rPr lang="en-US" dirty="0"/>
                        <a:t>Linux </a:t>
                      </a:r>
                    </a:p>
                  </a:txBody>
                  <a:tcPr/>
                </a:tc>
                <a:tc>
                  <a:txBody>
                    <a:bodyPr/>
                    <a:lstStyle/>
                    <a:p>
                      <a:r>
                        <a:rPr lang="en-US" sz="1400" dirty="0"/>
                        <a:t>Disable On-Screen Keyboard</a:t>
                      </a:r>
                    </a:p>
                    <a:p>
                      <a:r>
                        <a:rPr lang="en-US" sz="1400" dirty="0"/>
                        <a:t>Enable Verdana Font</a:t>
                      </a:r>
                    </a:p>
                  </a:txBody>
                  <a:tcPr/>
                </a:tc>
                <a:extLst>
                  <a:ext uri="{0D108BD9-81ED-4DB2-BD59-A6C34878D82A}">
                    <a16:rowId xmlns:a16="http://schemas.microsoft.com/office/drawing/2014/main" val="1641654138"/>
                  </a:ext>
                </a:extLst>
              </a:tr>
              <a:tr h="370840">
                <a:tc>
                  <a:txBody>
                    <a:bodyPr/>
                    <a:lstStyle/>
                    <a:p>
                      <a:r>
                        <a:rPr lang="en-US" dirty="0"/>
                        <a:t>Chrome OS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Manage Chrome OS Auto Updates</a:t>
                      </a:r>
                    </a:p>
                  </a:txBody>
                  <a:tcPr/>
                </a:tc>
                <a:extLst>
                  <a:ext uri="{0D108BD9-81ED-4DB2-BD59-A6C34878D82A}">
                    <a16:rowId xmlns:a16="http://schemas.microsoft.com/office/drawing/2014/main" val="2394867953"/>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err="1"/>
                        <a:t>iPadOS</a:t>
                      </a:r>
                      <a:endParaRPr lang="en-US" dirty="0"/>
                    </a:p>
                    <a:p>
                      <a:endParaRPr lang="en-US" dirty="0"/>
                    </a:p>
                  </a:txBody>
                  <a:tcPr/>
                </a:tc>
                <a:tc>
                  <a:txBody>
                    <a:bodyPr/>
                    <a:lstStyle/>
                    <a:p>
                      <a:pPr lvl="0"/>
                      <a:r>
                        <a:rPr lang="en-US" sz="1400" kern="1200" dirty="0">
                          <a:solidFill>
                            <a:schemeClr val="dk1"/>
                          </a:solidFill>
                          <a:effectLst/>
                          <a:latin typeface="+mn-lt"/>
                          <a:ea typeface="+mn-ea"/>
                          <a:cs typeface="+mn-cs"/>
                        </a:rPr>
                        <a:t>Assessment Mode (formerly Automatic Assessment Configuration) disables many features automatically and requires no further setup. Additional features can be disabled through Mobile Device Management. In addition to the features disabled by Assessment Mode, also disable Voice Control, </a:t>
                      </a:r>
                      <a:r>
                        <a:rPr lang="en-US" sz="1400" kern="1200" dirty="0" err="1">
                          <a:solidFill>
                            <a:schemeClr val="dk1"/>
                          </a:solidFill>
                          <a:effectLst/>
                          <a:latin typeface="+mn-lt"/>
                          <a:ea typeface="+mn-ea"/>
                          <a:cs typeface="+mn-cs"/>
                        </a:rPr>
                        <a:t>VoiceOver</a:t>
                      </a:r>
                      <a:r>
                        <a:rPr lang="en-US" sz="1400" kern="1200" dirty="0">
                          <a:solidFill>
                            <a:schemeClr val="dk1"/>
                          </a:solidFill>
                          <a:effectLst/>
                          <a:latin typeface="+mn-lt"/>
                          <a:ea typeface="+mn-ea"/>
                          <a:cs typeface="+mn-cs"/>
                        </a:rPr>
                        <a:t>, and the emoji keyboard. If these are not available to disable through MDM, please disable them manually.</a:t>
                      </a:r>
                    </a:p>
                  </a:txBody>
                  <a:tcPr/>
                </a:tc>
                <a:extLst>
                  <a:ext uri="{0D108BD9-81ED-4DB2-BD59-A6C34878D82A}">
                    <a16:rowId xmlns:a16="http://schemas.microsoft.com/office/drawing/2014/main" val="4024995275"/>
                  </a:ext>
                </a:extLst>
              </a:tr>
            </a:tbl>
          </a:graphicData>
        </a:graphic>
      </p:graphicFrame>
    </p:spTree>
    <p:extLst>
      <p:ext uri="{BB962C8B-B14F-4D97-AF65-F5344CB8AC3E}">
        <p14:creationId xmlns:p14="http://schemas.microsoft.com/office/powerpoint/2010/main" val="28588992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426231" y="1052804"/>
            <a:ext cx="10966265" cy="3852006"/>
          </a:xfrm>
        </p:spPr>
        <p:txBody>
          <a:bodyPr>
            <a:normAutofit/>
          </a:bodyPr>
          <a:lstStyle/>
          <a:p>
            <a:pPr marL="0" lvl="0" indent="0">
              <a:buClr>
                <a:srgbClr val="FFFFFF">
                  <a:lumMod val="65000"/>
                </a:srgbClr>
              </a:buClr>
              <a:buNone/>
            </a:pPr>
            <a:r>
              <a:rPr lang="en-US" sz="2800" b="1" dirty="0">
                <a:solidFill>
                  <a:srgbClr val="53565A"/>
                </a:solidFill>
              </a:rPr>
              <a:t>By the end of this presentation, you should be able to:</a:t>
            </a:r>
          </a:p>
          <a:p>
            <a:pPr>
              <a:buClr>
                <a:srgbClr val="FFFFFF">
                  <a:lumMod val="65000"/>
                </a:srgbClr>
              </a:buClr>
              <a:buFont typeface="Arial" panose="020B0604020202020204" pitchFamily="34" charset="0"/>
              <a:buChar char="•"/>
            </a:pPr>
            <a:r>
              <a:rPr lang="en-US" dirty="0">
                <a:solidFill>
                  <a:srgbClr val="53565A"/>
                </a:solidFill>
              </a:rPr>
              <a:t>Prepare for online tests at your school by completing the four steps to set up technology for online testing</a:t>
            </a:r>
          </a:p>
          <a:p>
            <a:pPr>
              <a:buClr>
                <a:srgbClr val="FFFFFF">
                  <a:lumMod val="65000"/>
                </a:srgbClr>
              </a:buClr>
              <a:buFont typeface="Arial" panose="020B0604020202020204" pitchFamily="34" charset="0"/>
              <a:buChar char="•"/>
            </a:pPr>
            <a:r>
              <a:rPr lang="en-US" dirty="0">
                <a:solidFill>
                  <a:srgbClr val="53565A"/>
                </a:solidFill>
              </a:rPr>
              <a:t>Install the Secure Browser</a:t>
            </a:r>
          </a:p>
          <a:p>
            <a:pPr>
              <a:buClr>
                <a:srgbClr val="FFFFFF">
                  <a:lumMod val="65000"/>
                </a:srgbClr>
              </a:buClr>
              <a:buFont typeface="Arial" panose="020B0604020202020204" pitchFamily="34" charset="0"/>
              <a:buChar char="•"/>
            </a:pPr>
            <a:r>
              <a:rPr lang="en-US" dirty="0">
                <a:solidFill>
                  <a:srgbClr val="53565A"/>
                </a:solidFill>
              </a:rPr>
              <a:t>Troubleshoot technical problems during the tests</a:t>
            </a:r>
          </a:p>
        </p:txBody>
      </p:sp>
      <p:sp>
        <p:nvSpPr>
          <p:cNvPr id="5" name="Title 4"/>
          <p:cNvSpPr>
            <a:spLocks noGrp="1"/>
          </p:cNvSpPr>
          <p:nvPr>
            <p:ph type="title"/>
          </p:nvPr>
        </p:nvSpPr>
        <p:spPr/>
        <p:txBody>
          <a:bodyPr/>
          <a:lstStyle/>
          <a:p>
            <a:r>
              <a:rPr lang="en-US" dirty="0"/>
              <a:t>Objectives</a:t>
            </a:r>
          </a:p>
        </p:txBody>
      </p:sp>
      <p:sp>
        <p:nvSpPr>
          <p:cNvPr id="7" name="Slide Number Placeholder 3">
            <a:extLst>
              <a:ext uri="{FF2B5EF4-FFF2-40B4-BE49-F238E27FC236}">
                <a16:creationId xmlns:a16="http://schemas.microsoft.com/office/drawing/2014/main" id="{4F0CE4AF-B6E1-4A0F-AE9B-A95744C66C71}"/>
              </a:ext>
            </a:extLst>
          </p:cNvPr>
          <p:cNvSpPr>
            <a:spLocks noGrp="1"/>
          </p:cNvSpPr>
          <p:nvPr>
            <p:ph type="sldNum" sz="quarter" idx="10"/>
          </p:nvPr>
        </p:nvSpPr>
        <p:spPr>
          <a:xfrm>
            <a:off x="11442432" y="6444777"/>
            <a:ext cx="706657" cy="278820"/>
          </a:xfrm>
        </p:spPr>
        <p:txBody>
          <a:bodyPr/>
          <a:lstStyle/>
          <a:p>
            <a:pPr algn="r"/>
            <a:fld id="{F3477EC8-074D-41C4-94AE-E9EA7CEEA348}" type="slidenum">
              <a:rPr lang="en-US" smtClean="0"/>
              <a:pPr algn="r"/>
              <a:t>2</a:t>
            </a:fld>
            <a:endParaRPr lang="en-US" dirty="0"/>
          </a:p>
        </p:txBody>
      </p:sp>
    </p:spTree>
    <p:extLst>
      <p:ext uri="{BB962C8B-B14F-4D97-AF65-F5344CB8AC3E}">
        <p14:creationId xmlns:p14="http://schemas.microsoft.com/office/powerpoint/2010/main" val="98995701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35074ACC-2248-4612-BE7D-26981A0B7CAC}"/>
              </a:ext>
            </a:extLst>
          </p:cNvPr>
          <p:cNvSpPr>
            <a:spLocks noGrp="1"/>
          </p:cNvSpPr>
          <p:nvPr>
            <p:ph idx="1"/>
          </p:nvPr>
        </p:nvSpPr>
        <p:spPr>
          <a:xfrm>
            <a:off x="476166" y="902368"/>
            <a:ext cx="10966265" cy="5197643"/>
          </a:xfrm>
        </p:spPr>
        <p:txBody>
          <a:bodyPr>
            <a:normAutofit fontScale="70000" lnSpcReduction="20000"/>
          </a:bodyPr>
          <a:lstStyle/>
          <a:p>
            <a:r>
              <a:rPr lang="en-US" sz="2300" dirty="0">
                <a:solidFill>
                  <a:srgbClr val="53565A"/>
                </a:solidFill>
              </a:rPr>
              <a:t>The </a:t>
            </a:r>
            <a:r>
              <a:rPr lang="en-US" sz="2300" dirty="0">
                <a:solidFill>
                  <a:srgbClr val="FF0000"/>
                </a:solidFill>
              </a:rPr>
              <a:t>optional</a:t>
            </a:r>
            <a:r>
              <a:rPr lang="en-US" sz="2300" dirty="0">
                <a:solidFill>
                  <a:srgbClr val="53565A"/>
                </a:solidFill>
              </a:rPr>
              <a:t> Mac Secure Profile helps to configure Mac workstations for online testing by automatically performing the following:</a:t>
            </a:r>
            <a:endParaRPr lang="en-US" sz="2000" dirty="0">
              <a:solidFill>
                <a:srgbClr val="53565A"/>
              </a:solidFill>
            </a:endParaRPr>
          </a:p>
          <a:p>
            <a:pPr lvl="1"/>
            <a:r>
              <a:rPr lang="en-US" sz="2000" dirty="0">
                <a:solidFill>
                  <a:srgbClr val="53565A"/>
                </a:solidFill>
              </a:rPr>
              <a:t>Disables hot keys for enabling Mission Control, Spaces, Screenshots, and Dictation</a:t>
            </a:r>
          </a:p>
          <a:p>
            <a:pPr lvl="1"/>
            <a:r>
              <a:rPr lang="en-US" sz="2000" dirty="0">
                <a:solidFill>
                  <a:srgbClr val="53565A"/>
                </a:solidFill>
              </a:rPr>
              <a:t>Disables trackpad gestures for accessing Lookup, App Exposé, Launchpad, and Show Desktop </a:t>
            </a:r>
          </a:p>
          <a:p>
            <a:pPr lvl="1"/>
            <a:r>
              <a:rPr lang="en-US" sz="2000" dirty="0">
                <a:solidFill>
                  <a:srgbClr val="53565A"/>
                </a:solidFill>
              </a:rPr>
              <a:t>Sets function keys to standard functions for all users of Mac to which it is deployed</a:t>
            </a:r>
          </a:p>
          <a:p>
            <a:pPr lvl="1"/>
            <a:r>
              <a:rPr lang="en-US" sz="2000" dirty="0">
                <a:solidFill>
                  <a:srgbClr val="53565A"/>
                </a:solidFill>
              </a:rPr>
              <a:t>Disables Voice Control</a:t>
            </a:r>
          </a:p>
          <a:p>
            <a:pPr lvl="1"/>
            <a:r>
              <a:rPr lang="en-US" sz="2000" dirty="0">
                <a:solidFill>
                  <a:srgbClr val="53565A"/>
                </a:solidFill>
              </a:rPr>
              <a:t>Disables the menu pop-up that appears when triple-tapping the power button on Touch Bar-enabled devices</a:t>
            </a:r>
          </a:p>
          <a:p>
            <a:r>
              <a:rPr lang="en-US" sz="2300" dirty="0">
                <a:solidFill>
                  <a:srgbClr val="53565A"/>
                </a:solidFill>
              </a:rPr>
              <a:t>Download the Secure Profile from your portal, install it, and restart your computer. </a:t>
            </a:r>
            <a:endParaRPr lang="en-US" sz="2000" dirty="0">
              <a:solidFill>
                <a:srgbClr val="53565A"/>
              </a:solidFill>
            </a:endParaRPr>
          </a:p>
          <a:p>
            <a:pPr lvl="1"/>
            <a:r>
              <a:rPr lang="en-US" sz="2000" b="1" dirty="0">
                <a:solidFill>
                  <a:srgbClr val="53565A"/>
                </a:solidFill>
              </a:rPr>
              <a:t>NOTE: The Secure Profile is </a:t>
            </a:r>
            <a:r>
              <a:rPr lang="en-US" sz="2000" b="1" dirty="0">
                <a:solidFill>
                  <a:srgbClr val="FF0000"/>
                </a:solidFill>
              </a:rPr>
              <a:t>optional</a:t>
            </a:r>
            <a:r>
              <a:rPr lang="en-US" sz="2000" b="1" dirty="0">
                <a:solidFill>
                  <a:srgbClr val="53565A"/>
                </a:solidFill>
              </a:rPr>
              <a:t> and once installed will affect all profiles on the device. </a:t>
            </a:r>
            <a:r>
              <a:rPr lang="en-US" sz="2000" dirty="0">
                <a:solidFill>
                  <a:srgbClr val="53565A"/>
                </a:solidFill>
              </a:rPr>
              <a:t>CAI recommends that schools only install the Mac Secure Profile on devices that are solely used for testing. Before you install the Secure Profile, you should back up your device profile’s preferences and settings. Once the device is no longer used for testing, the Secure Profile can be removed, and your original settings can be manually reapplied.</a:t>
            </a:r>
          </a:p>
          <a:p>
            <a:r>
              <a:rPr lang="en-US" sz="2300" dirty="0">
                <a:solidFill>
                  <a:srgbClr val="53565A"/>
                </a:solidFill>
              </a:rPr>
              <a:t>If the </a:t>
            </a:r>
            <a:r>
              <a:rPr lang="en-US" sz="2300" dirty="0">
                <a:solidFill>
                  <a:srgbClr val="FF0000"/>
                </a:solidFill>
              </a:rPr>
              <a:t>optional</a:t>
            </a:r>
            <a:r>
              <a:rPr lang="en-US" sz="2300" dirty="0">
                <a:solidFill>
                  <a:srgbClr val="53565A"/>
                </a:solidFill>
              </a:rPr>
              <a:t> Secure Profile is not installed, additional built-in features will need to be manually disabled. See the </a:t>
            </a:r>
            <a:r>
              <a:rPr lang="en-US" sz="2300" i="1" dirty="0">
                <a:solidFill>
                  <a:srgbClr val="53565A"/>
                </a:solidFill>
              </a:rPr>
              <a:t>Configurations, Troubleshooting, and Advanced Secure Browser Installation for macOS.</a:t>
            </a:r>
            <a:endParaRPr lang="en-US" sz="2000" dirty="0">
              <a:solidFill>
                <a:srgbClr val="53565A"/>
              </a:solidFill>
            </a:endParaRPr>
          </a:p>
        </p:txBody>
      </p:sp>
      <p:sp>
        <p:nvSpPr>
          <p:cNvPr id="3" name="Title 2">
            <a:extLst>
              <a:ext uri="{FF2B5EF4-FFF2-40B4-BE49-F238E27FC236}">
                <a16:creationId xmlns:a16="http://schemas.microsoft.com/office/drawing/2014/main" id="{B9767F1C-0A83-4FBB-9665-E33D15EBE195}"/>
              </a:ext>
            </a:extLst>
          </p:cNvPr>
          <p:cNvSpPr>
            <a:spLocks noGrp="1"/>
          </p:cNvSpPr>
          <p:nvPr>
            <p:ph type="title"/>
          </p:nvPr>
        </p:nvSpPr>
        <p:spPr/>
        <p:txBody>
          <a:bodyPr/>
          <a:lstStyle/>
          <a:p>
            <a:r>
              <a:rPr lang="en-US" dirty="0"/>
              <a:t>Installing the Secure Profile for macOS </a:t>
            </a:r>
            <a:r>
              <a:rPr lang="en-US" dirty="0">
                <a:solidFill>
                  <a:srgbClr val="FF0000"/>
                </a:solidFill>
              </a:rPr>
              <a:t>10.13-10.15</a:t>
            </a:r>
          </a:p>
        </p:txBody>
      </p:sp>
      <p:sp>
        <p:nvSpPr>
          <p:cNvPr id="4" name="Slide Number Placeholder 3">
            <a:extLst>
              <a:ext uri="{FF2B5EF4-FFF2-40B4-BE49-F238E27FC236}">
                <a16:creationId xmlns:a16="http://schemas.microsoft.com/office/drawing/2014/main" id="{21DFA4AC-0BC1-4EEE-A7D2-E31017F700BE}"/>
              </a:ext>
            </a:extLst>
          </p:cNvPr>
          <p:cNvSpPr>
            <a:spLocks noGrp="1"/>
          </p:cNvSpPr>
          <p:nvPr>
            <p:ph type="sldNum" sz="quarter" idx="10"/>
          </p:nvPr>
        </p:nvSpPr>
        <p:spPr/>
        <p:txBody>
          <a:bodyPr/>
          <a:lstStyle/>
          <a:p>
            <a:pPr algn="r"/>
            <a:fld id="{F3477EC8-074D-41C4-94AE-E9EA7CEEA348}" type="slidenum">
              <a:rPr lang="en-US" smtClean="0"/>
              <a:pPr algn="r"/>
              <a:t>20</a:t>
            </a:fld>
            <a:endParaRPr lang="en-US" dirty="0"/>
          </a:p>
        </p:txBody>
      </p:sp>
    </p:spTree>
    <p:extLst>
      <p:ext uri="{BB962C8B-B14F-4D97-AF65-F5344CB8AC3E}">
        <p14:creationId xmlns:p14="http://schemas.microsoft.com/office/powerpoint/2010/main" val="315659611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69264" y="1140875"/>
            <a:ext cx="10591800" cy="3732737"/>
          </a:xfrm>
        </p:spPr>
        <p:txBody>
          <a:bodyPr>
            <a:normAutofit/>
          </a:bodyPr>
          <a:lstStyle/>
          <a:p>
            <a:r>
              <a:rPr lang="en-US" sz="2800" dirty="0">
                <a:solidFill>
                  <a:srgbClr val="53565A"/>
                </a:solidFill>
              </a:rPr>
              <a:t>Ensure that all scheduled tasks take place outside of testing hours:</a:t>
            </a:r>
          </a:p>
          <a:p>
            <a:pPr marL="463551" lvl="1" indent="-233363">
              <a:buFont typeface="Wingdings" pitchFamily="2" charset="2"/>
              <a:buChar char="§"/>
            </a:pPr>
            <a:r>
              <a:rPr lang="en-US" sz="2400" dirty="0">
                <a:solidFill>
                  <a:srgbClr val="53565A"/>
                </a:solidFill>
              </a:rPr>
              <a:t>Virus scans</a:t>
            </a:r>
          </a:p>
          <a:p>
            <a:pPr marL="463551" lvl="1" indent="-233363">
              <a:buFont typeface="Wingdings" pitchFamily="2" charset="2"/>
              <a:buChar char="§"/>
            </a:pPr>
            <a:r>
              <a:rPr lang="en-US" sz="2400" dirty="0">
                <a:solidFill>
                  <a:srgbClr val="53565A"/>
                </a:solidFill>
              </a:rPr>
              <a:t>Software updates</a:t>
            </a:r>
          </a:p>
          <a:p>
            <a:pPr marL="463551" lvl="1" indent="-233363">
              <a:buFont typeface="Wingdings" pitchFamily="2" charset="2"/>
              <a:buChar char="§"/>
            </a:pPr>
            <a:r>
              <a:rPr lang="en-US" sz="2400" dirty="0">
                <a:solidFill>
                  <a:srgbClr val="53565A"/>
                </a:solidFill>
              </a:rPr>
              <a:t>Operating system updates (such as Windows updates)</a:t>
            </a:r>
          </a:p>
          <a:p>
            <a:pPr marL="457200" indent="-457200">
              <a:buFont typeface="Arial" panose="020B0604020202020204" pitchFamily="34" charset="0"/>
              <a:buChar char="•"/>
            </a:pPr>
            <a:endParaRPr lang="en-US" sz="3200" dirty="0"/>
          </a:p>
        </p:txBody>
      </p:sp>
      <p:sp>
        <p:nvSpPr>
          <p:cNvPr id="2" name="Title 1"/>
          <p:cNvSpPr>
            <a:spLocks noGrp="1"/>
          </p:cNvSpPr>
          <p:nvPr>
            <p:ph type="title"/>
          </p:nvPr>
        </p:nvSpPr>
        <p:spPr>
          <a:xfrm>
            <a:off x="429768" y="64008"/>
            <a:ext cx="11018520" cy="521208"/>
          </a:xfrm>
        </p:spPr>
        <p:txBody>
          <a:bodyPr>
            <a:noAutofit/>
          </a:bodyPr>
          <a:lstStyle/>
          <a:p>
            <a:r>
              <a:rPr lang="en-US" dirty="0"/>
              <a:t>Configuring Student Workstations</a:t>
            </a:r>
          </a:p>
        </p:txBody>
      </p:sp>
      <p:sp>
        <p:nvSpPr>
          <p:cNvPr id="5" name="Slide Number Placeholder 3">
            <a:extLst>
              <a:ext uri="{FF2B5EF4-FFF2-40B4-BE49-F238E27FC236}">
                <a16:creationId xmlns:a16="http://schemas.microsoft.com/office/drawing/2014/main" id="{477AA054-B5EC-4E0E-8FBA-A61C7E339E4F}"/>
              </a:ext>
            </a:extLst>
          </p:cNvPr>
          <p:cNvSpPr>
            <a:spLocks noGrp="1"/>
          </p:cNvSpPr>
          <p:nvPr>
            <p:ph type="sldNum" sz="quarter" idx="10"/>
          </p:nvPr>
        </p:nvSpPr>
        <p:spPr>
          <a:xfrm>
            <a:off x="11442432" y="6444777"/>
            <a:ext cx="706657" cy="278820"/>
          </a:xfrm>
        </p:spPr>
        <p:txBody>
          <a:bodyPr/>
          <a:lstStyle/>
          <a:p>
            <a:pPr algn="r"/>
            <a:fld id="{F3477EC8-074D-41C4-94AE-E9EA7CEEA348}" type="slidenum">
              <a:rPr lang="en-US" smtClean="0"/>
              <a:pPr algn="r"/>
              <a:t>21</a:t>
            </a:fld>
            <a:endParaRPr lang="en-US" dirty="0"/>
          </a:p>
        </p:txBody>
      </p:sp>
    </p:spTree>
    <p:extLst>
      <p:ext uri="{BB962C8B-B14F-4D97-AF65-F5344CB8AC3E}">
        <p14:creationId xmlns:p14="http://schemas.microsoft.com/office/powerpoint/2010/main" val="165521960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6231" y="1130559"/>
            <a:ext cx="10966449" cy="4038600"/>
          </a:xfrm>
        </p:spPr>
        <p:txBody>
          <a:bodyPr>
            <a:normAutofit lnSpcReduction="10000"/>
          </a:bodyPr>
          <a:lstStyle/>
          <a:p>
            <a:r>
              <a:rPr lang="en-US" sz="2600" b="1" dirty="0">
                <a:solidFill>
                  <a:srgbClr val="53565A"/>
                </a:solidFill>
              </a:rPr>
              <a:t>Performance Factors in Online Testing</a:t>
            </a:r>
          </a:p>
          <a:p>
            <a:r>
              <a:rPr lang="en-US" sz="2400" dirty="0">
                <a:solidFill>
                  <a:srgbClr val="53565A"/>
                </a:solidFill>
              </a:rPr>
              <a:t>The response time of systems used for online testing depends on a number of factors, including:</a:t>
            </a:r>
          </a:p>
          <a:p>
            <a:pPr marL="573088" lvl="1" indent="-342900"/>
            <a:r>
              <a:rPr lang="en-US" dirty="0">
                <a:solidFill>
                  <a:srgbClr val="53565A"/>
                </a:solidFill>
              </a:rPr>
              <a:t>Network bandwidth</a:t>
            </a:r>
          </a:p>
          <a:p>
            <a:pPr marL="573088" lvl="1" indent="-342900"/>
            <a:r>
              <a:rPr lang="en-US" dirty="0">
                <a:solidFill>
                  <a:srgbClr val="53565A"/>
                </a:solidFill>
              </a:rPr>
              <a:t>Number of students simultaneously testing</a:t>
            </a:r>
          </a:p>
          <a:p>
            <a:pPr marL="573088" lvl="1" indent="-342900"/>
            <a:r>
              <a:rPr lang="en-US" dirty="0">
                <a:solidFill>
                  <a:srgbClr val="53565A"/>
                </a:solidFill>
              </a:rPr>
              <a:t>Wireless networking configuration</a:t>
            </a:r>
          </a:p>
          <a:p>
            <a:pPr marL="573088" lvl="1" indent="-342900"/>
            <a:r>
              <a:rPr lang="en-US" dirty="0">
                <a:solidFill>
                  <a:srgbClr val="53565A"/>
                </a:solidFill>
              </a:rPr>
              <a:t>Secure Browser</a:t>
            </a:r>
          </a:p>
        </p:txBody>
      </p:sp>
      <p:sp>
        <p:nvSpPr>
          <p:cNvPr id="2" name="Title 1"/>
          <p:cNvSpPr>
            <a:spLocks noGrp="1"/>
          </p:cNvSpPr>
          <p:nvPr>
            <p:ph type="title"/>
          </p:nvPr>
        </p:nvSpPr>
        <p:spPr/>
        <p:txBody>
          <a:bodyPr>
            <a:normAutofit/>
          </a:bodyPr>
          <a:lstStyle/>
          <a:p>
            <a:r>
              <a:rPr lang="en-US" dirty="0"/>
              <a:t>Configuring Your Network: Performance Factors</a:t>
            </a:r>
          </a:p>
        </p:txBody>
      </p:sp>
      <p:sp>
        <p:nvSpPr>
          <p:cNvPr id="5" name="Slide Number Placeholder 3">
            <a:extLst>
              <a:ext uri="{FF2B5EF4-FFF2-40B4-BE49-F238E27FC236}">
                <a16:creationId xmlns:a16="http://schemas.microsoft.com/office/drawing/2014/main" id="{93637D0E-B1EE-4835-8B0D-FFC4BB76E701}"/>
              </a:ext>
            </a:extLst>
          </p:cNvPr>
          <p:cNvSpPr>
            <a:spLocks noGrp="1"/>
          </p:cNvSpPr>
          <p:nvPr>
            <p:ph type="sldNum" sz="quarter" idx="10"/>
          </p:nvPr>
        </p:nvSpPr>
        <p:spPr>
          <a:xfrm>
            <a:off x="11442432" y="6444777"/>
            <a:ext cx="706657" cy="278820"/>
          </a:xfrm>
        </p:spPr>
        <p:txBody>
          <a:bodyPr/>
          <a:lstStyle/>
          <a:p>
            <a:pPr algn="r"/>
            <a:fld id="{F3477EC8-074D-41C4-94AE-E9EA7CEEA348}" type="slidenum">
              <a:rPr lang="en-US" smtClean="0"/>
              <a:pPr algn="r"/>
              <a:t>22</a:t>
            </a:fld>
            <a:endParaRPr lang="en-US" dirty="0"/>
          </a:p>
        </p:txBody>
      </p:sp>
    </p:spTree>
    <p:extLst>
      <p:ext uri="{BB962C8B-B14F-4D97-AF65-F5344CB8AC3E}">
        <p14:creationId xmlns:p14="http://schemas.microsoft.com/office/powerpoint/2010/main" val="251411825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79215" y="1248747"/>
            <a:ext cx="10963216" cy="3852006"/>
          </a:xfrm>
        </p:spPr>
        <p:txBody>
          <a:bodyPr>
            <a:normAutofit/>
          </a:bodyPr>
          <a:lstStyle/>
          <a:p>
            <a:r>
              <a:rPr lang="en-US" sz="2400" dirty="0">
                <a:solidFill>
                  <a:srgbClr val="53565A"/>
                </a:solidFill>
              </a:rPr>
              <a:t>Ensure at least 20 Kbps bandwidth per student being tested.</a:t>
            </a:r>
          </a:p>
          <a:p>
            <a:r>
              <a:rPr lang="en-US" sz="2400" dirty="0">
                <a:solidFill>
                  <a:srgbClr val="53565A"/>
                </a:solidFill>
              </a:rPr>
              <a:t>Network bandwidth can be affected by both Local Area Network (LAN) traffic and Internet traffic from the router.</a:t>
            </a:r>
          </a:p>
          <a:p>
            <a:r>
              <a:rPr lang="en-US" sz="2400" dirty="0">
                <a:solidFill>
                  <a:srgbClr val="53565A"/>
                </a:solidFill>
              </a:rPr>
              <a:t>LAN should always be analyzed to determine potential traffic bottlenecks.</a:t>
            </a:r>
          </a:p>
        </p:txBody>
      </p:sp>
      <p:sp>
        <p:nvSpPr>
          <p:cNvPr id="2" name="Title 1"/>
          <p:cNvSpPr>
            <a:spLocks noGrp="1"/>
          </p:cNvSpPr>
          <p:nvPr>
            <p:ph type="title"/>
          </p:nvPr>
        </p:nvSpPr>
        <p:spPr/>
        <p:txBody>
          <a:bodyPr>
            <a:normAutofit/>
          </a:bodyPr>
          <a:lstStyle/>
          <a:p>
            <a:r>
              <a:rPr lang="en-US" dirty="0"/>
              <a:t>Configuring Your Network: Network Bandwidth</a:t>
            </a:r>
          </a:p>
        </p:txBody>
      </p:sp>
      <p:sp>
        <p:nvSpPr>
          <p:cNvPr id="5" name="Slide Number Placeholder 3">
            <a:extLst>
              <a:ext uri="{FF2B5EF4-FFF2-40B4-BE49-F238E27FC236}">
                <a16:creationId xmlns:a16="http://schemas.microsoft.com/office/drawing/2014/main" id="{CF854F13-B6AF-42EB-9809-B9D5877EC15C}"/>
              </a:ext>
            </a:extLst>
          </p:cNvPr>
          <p:cNvSpPr>
            <a:spLocks noGrp="1"/>
          </p:cNvSpPr>
          <p:nvPr>
            <p:ph type="sldNum" sz="quarter" idx="10"/>
          </p:nvPr>
        </p:nvSpPr>
        <p:spPr>
          <a:xfrm>
            <a:off x="11442432" y="6444777"/>
            <a:ext cx="706657" cy="278820"/>
          </a:xfrm>
        </p:spPr>
        <p:txBody>
          <a:bodyPr/>
          <a:lstStyle/>
          <a:p>
            <a:pPr algn="r"/>
            <a:fld id="{F3477EC8-074D-41C4-94AE-E9EA7CEEA348}" type="slidenum">
              <a:rPr lang="en-US" smtClean="0"/>
              <a:pPr algn="r"/>
              <a:t>23</a:t>
            </a:fld>
            <a:endParaRPr lang="en-US" dirty="0"/>
          </a:p>
        </p:txBody>
      </p:sp>
    </p:spTree>
    <p:extLst>
      <p:ext uri="{BB962C8B-B14F-4D97-AF65-F5344CB8AC3E}">
        <p14:creationId xmlns:p14="http://schemas.microsoft.com/office/powerpoint/2010/main" val="422262084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12775" y="1429139"/>
            <a:ext cx="10966449" cy="3732737"/>
          </a:xfrm>
        </p:spPr>
        <p:txBody>
          <a:bodyPr>
            <a:normAutofit/>
          </a:bodyPr>
          <a:lstStyle/>
          <a:p>
            <a:pPr marL="342900" indent="-342900">
              <a:buFont typeface="Arial" panose="020B0604020202020204" pitchFamily="34" charset="0"/>
              <a:buChar char="•"/>
            </a:pPr>
            <a:r>
              <a:rPr lang="en-US" dirty="0">
                <a:solidFill>
                  <a:srgbClr val="53565A"/>
                </a:solidFill>
              </a:rPr>
              <a:t>Network performance may slow when large numbers of students are testing at the same time. </a:t>
            </a:r>
          </a:p>
          <a:p>
            <a:pPr marL="342900" indent="-342900">
              <a:buFont typeface="Arial" panose="020B0604020202020204" pitchFamily="34" charset="0"/>
              <a:buChar char="•"/>
            </a:pPr>
            <a:r>
              <a:rPr lang="en-US" dirty="0">
                <a:solidFill>
                  <a:srgbClr val="53565A"/>
                </a:solidFill>
              </a:rPr>
              <a:t>Multiply the number of students being tested by 20 Kbps to get an estimate of bandwidth needed, and compare that estimate with the network speed test. </a:t>
            </a:r>
          </a:p>
          <a:p>
            <a:pPr marL="342900" indent="-342900">
              <a:buFont typeface="Arial" panose="020B0604020202020204" pitchFamily="34" charset="0"/>
              <a:buChar char="•"/>
            </a:pPr>
            <a:r>
              <a:rPr lang="en-US" dirty="0">
                <a:solidFill>
                  <a:srgbClr val="53565A"/>
                </a:solidFill>
              </a:rPr>
              <a:t>Perform network analyses at different times to ensure adequate capacity.</a:t>
            </a:r>
          </a:p>
        </p:txBody>
      </p:sp>
      <p:sp>
        <p:nvSpPr>
          <p:cNvPr id="2" name="Title 1"/>
          <p:cNvSpPr>
            <a:spLocks noGrp="1"/>
          </p:cNvSpPr>
          <p:nvPr>
            <p:ph type="title"/>
          </p:nvPr>
        </p:nvSpPr>
        <p:spPr>
          <a:xfrm>
            <a:off x="429768" y="64008"/>
            <a:ext cx="11018520" cy="521208"/>
          </a:xfrm>
        </p:spPr>
        <p:txBody>
          <a:bodyPr>
            <a:normAutofit/>
          </a:bodyPr>
          <a:lstStyle/>
          <a:p>
            <a:r>
              <a:rPr lang="en-US" dirty="0"/>
              <a:t>Number of Students Simultaneously Testing</a:t>
            </a:r>
          </a:p>
        </p:txBody>
      </p:sp>
      <p:sp>
        <p:nvSpPr>
          <p:cNvPr id="5" name="Slide Number Placeholder 3">
            <a:extLst>
              <a:ext uri="{FF2B5EF4-FFF2-40B4-BE49-F238E27FC236}">
                <a16:creationId xmlns:a16="http://schemas.microsoft.com/office/drawing/2014/main" id="{40C07CE1-3193-4E92-8F5C-EC33BD12F414}"/>
              </a:ext>
            </a:extLst>
          </p:cNvPr>
          <p:cNvSpPr>
            <a:spLocks noGrp="1"/>
          </p:cNvSpPr>
          <p:nvPr>
            <p:ph type="sldNum" sz="quarter" idx="10"/>
          </p:nvPr>
        </p:nvSpPr>
        <p:spPr>
          <a:xfrm>
            <a:off x="11442432" y="6444777"/>
            <a:ext cx="706657" cy="278820"/>
          </a:xfrm>
        </p:spPr>
        <p:txBody>
          <a:bodyPr/>
          <a:lstStyle/>
          <a:p>
            <a:pPr algn="r"/>
            <a:fld id="{F3477EC8-074D-41C4-94AE-E9EA7CEEA348}" type="slidenum">
              <a:rPr lang="en-US" smtClean="0"/>
              <a:pPr algn="r"/>
              <a:t>24</a:t>
            </a:fld>
            <a:endParaRPr lang="en-US" dirty="0"/>
          </a:p>
        </p:txBody>
      </p:sp>
    </p:spTree>
    <p:extLst>
      <p:ext uri="{BB962C8B-B14F-4D97-AF65-F5344CB8AC3E}">
        <p14:creationId xmlns:p14="http://schemas.microsoft.com/office/powerpoint/2010/main" val="80517665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A665301C-1839-4A9B-9B91-77AC556B96F1}"/>
              </a:ext>
            </a:extLst>
          </p:cNvPr>
          <p:cNvSpPr>
            <a:spLocks noGrp="1"/>
          </p:cNvSpPr>
          <p:nvPr>
            <p:ph type="title"/>
          </p:nvPr>
        </p:nvSpPr>
        <p:spPr/>
        <p:txBody>
          <a:bodyPr/>
          <a:lstStyle/>
          <a:p>
            <a:r>
              <a:rPr lang="en-US" dirty="0"/>
              <a:t>Diagnostic Tool</a:t>
            </a:r>
          </a:p>
        </p:txBody>
      </p:sp>
      <p:sp>
        <p:nvSpPr>
          <p:cNvPr id="4" name="Slide Number Placeholder 3">
            <a:extLst>
              <a:ext uri="{FF2B5EF4-FFF2-40B4-BE49-F238E27FC236}">
                <a16:creationId xmlns:a16="http://schemas.microsoft.com/office/drawing/2014/main" id="{4E81B9E7-3A03-4222-8FCC-048F05D5B96B}"/>
              </a:ext>
            </a:extLst>
          </p:cNvPr>
          <p:cNvSpPr>
            <a:spLocks noGrp="1"/>
          </p:cNvSpPr>
          <p:nvPr>
            <p:ph type="sldNum" sz="quarter" idx="10"/>
          </p:nvPr>
        </p:nvSpPr>
        <p:spPr/>
        <p:txBody>
          <a:bodyPr/>
          <a:lstStyle/>
          <a:p>
            <a:pPr algn="r"/>
            <a:fld id="{F3477EC8-074D-41C4-94AE-E9EA7CEEA348}" type="slidenum">
              <a:rPr lang="en-US" smtClean="0"/>
              <a:pPr algn="r"/>
              <a:t>25</a:t>
            </a:fld>
            <a:endParaRPr lang="en-US" dirty="0"/>
          </a:p>
        </p:txBody>
      </p:sp>
      <p:grpSp>
        <p:nvGrpSpPr>
          <p:cNvPr id="9" name="Group 8">
            <a:extLst>
              <a:ext uri="{FF2B5EF4-FFF2-40B4-BE49-F238E27FC236}">
                <a16:creationId xmlns:a16="http://schemas.microsoft.com/office/drawing/2014/main" id="{9D54FD9B-E995-42A9-8F4C-44358F04F24A}"/>
              </a:ext>
            </a:extLst>
          </p:cNvPr>
          <p:cNvGrpSpPr/>
          <p:nvPr/>
        </p:nvGrpSpPr>
        <p:grpSpPr>
          <a:xfrm>
            <a:off x="635994" y="1761930"/>
            <a:ext cx="3412067" cy="2916231"/>
            <a:chOff x="711200" y="1999723"/>
            <a:chExt cx="3412067" cy="2916231"/>
          </a:xfrm>
        </p:grpSpPr>
        <p:pic>
          <p:nvPicPr>
            <p:cNvPr id="5" name="Picture 4" descr="A screenshot of a cell phone&#10;&#10;Description generated with very high confidence">
              <a:extLst>
                <a:ext uri="{FF2B5EF4-FFF2-40B4-BE49-F238E27FC236}">
                  <a16:creationId xmlns:a16="http://schemas.microsoft.com/office/drawing/2014/main" id="{B665EC8E-6F61-4473-96D5-97E4441620E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11200" y="1999723"/>
              <a:ext cx="3412067" cy="2858554"/>
            </a:xfrm>
            <a:prstGeom prst="rect">
              <a:avLst/>
            </a:prstGeom>
            <a:ln>
              <a:solidFill>
                <a:schemeClr val="bg1">
                  <a:lumMod val="75000"/>
                </a:schemeClr>
              </a:solidFill>
            </a:ln>
            <a:effectLst>
              <a:outerShdw blurRad="292100" dist="139700" dir="2700000" algn="tl" rotWithShape="0">
                <a:srgbClr val="333333">
                  <a:alpha val="65000"/>
                </a:srgbClr>
              </a:outerShdw>
            </a:effectLst>
          </p:spPr>
        </p:pic>
        <p:sp>
          <p:nvSpPr>
            <p:cNvPr id="8" name="Rectangle 7">
              <a:extLst>
                <a:ext uri="{FF2B5EF4-FFF2-40B4-BE49-F238E27FC236}">
                  <a16:creationId xmlns:a16="http://schemas.microsoft.com/office/drawing/2014/main" id="{C4AB4854-A75B-4164-846F-88AEF32E632D}"/>
                </a:ext>
              </a:extLst>
            </p:cNvPr>
            <p:cNvSpPr/>
            <p:nvPr/>
          </p:nvSpPr>
          <p:spPr>
            <a:xfrm>
              <a:off x="711200" y="4534954"/>
              <a:ext cx="1219200" cy="381000"/>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12" name="Picture 11">
            <a:extLst>
              <a:ext uri="{FF2B5EF4-FFF2-40B4-BE49-F238E27FC236}">
                <a16:creationId xmlns:a16="http://schemas.microsoft.com/office/drawing/2014/main" id="{C505AC61-4855-432F-B4DA-3417297419E8}"/>
              </a:ext>
            </a:extLst>
          </p:cNvPr>
          <p:cNvPicPr/>
          <p:nvPr/>
        </p:nvPicPr>
        <p:blipFill rotWithShape="1">
          <a:blip r:embed="rId4">
            <a:extLst>
              <a:ext uri="{28A0092B-C50C-407E-A947-70E740481C1C}">
                <a14:useLocalDpi xmlns:a14="http://schemas.microsoft.com/office/drawing/2010/main" val="0"/>
              </a:ext>
            </a:extLst>
          </a:blip>
          <a:srcRect t="9600"/>
          <a:stretch/>
        </p:blipFill>
        <p:spPr>
          <a:xfrm>
            <a:off x="4548601" y="601020"/>
            <a:ext cx="7486304" cy="5493492"/>
          </a:xfrm>
          <a:prstGeom prst="rect">
            <a:avLst/>
          </a:prstGeom>
          <a:ln>
            <a:solidFill>
              <a:schemeClr val="bg1">
                <a:lumMod val="75000"/>
              </a:schemeClr>
            </a:solidFill>
          </a:ln>
          <a:effectLst>
            <a:outerShdw blurRad="444500" dist="127000" dir="2700000" algn="tl" rotWithShape="0">
              <a:prstClr val="black">
                <a:alpha val="75000"/>
              </a:prstClr>
            </a:outerShdw>
          </a:effectLst>
        </p:spPr>
      </p:pic>
    </p:spTree>
    <p:extLst>
      <p:ext uri="{BB962C8B-B14F-4D97-AF65-F5344CB8AC3E}">
        <p14:creationId xmlns:p14="http://schemas.microsoft.com/office/powerpoint/2010/main" val="349328086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547553" y="1239416"/>
            <a:ext cx="10966265" cy="3852006"/>
          </a:xfrm>
        </p:spPr>
        <p:txBody>
          <a:bodyPr>
            <a:normAutofit/>
          </a:bodyPr>
          <a:lstStyle/>
          <a:p>
            <a:r>
              <a:rPr lang="en-US" dirty="0">
                <a:solidFill>
                  <a:srgbClr val="53565A"/>
                </a:solidFill>
              </a:rPr>
              <a:t>Session time-outs on proxy servers and other devices should be set to values greater than the typically scheduled testing time. For example, if test sessions are scheduled for 60 minutes, consider session time-outs of 65–70 minutes.</a:t>
            </a:r>
          </a:p>
          <a:p>
            <a:r>
              <a:rPr lang="en-US" dirty="0">
                <a:solidFill>
                  <a:srgbClr val="53565A"/>
                </a:solidFill>
              </a:rPr>
              <a:t>Web proxy servers must be configured to NOT cache data received from servers.</a:t>
            </a:r>
          </a:p>
          <a:p>
            <a:r>
              <a:rPr lang="en-US" dirty="0">
                <a:solidFill>
                  <a:srgbClr val="53565A"/>
                </a:solidFill>
              </a:rPr>
              <a:t>For any device that performs traffic shaping, packet prioritization, or quality of service, the URLs to be used for testing should be given a high priority to ensure the best performance. </a:t>
            </a:r>
          </a:p>
        </p:txBody>
      </p:sp>
      <p:sp>
        <p:nvSpPr>
          <p:cNvPr id="2" name="Title 1"/>
          <p:cNvSpPr>
            <a:spLocks noGrp="1"/>
          </p:cNvSpPr>
          <p:nvPr>
            <p:ph type="title"/>
          </p:nvPr>
        </p:nvSpPr>
        <p:spPr/>
        <p:txBody>
          <a:bodyPr>
            <a:normAutofit/>
          </a:bodyPr>
          <a:lstStyle/>
          <a:p>
            <a:r>
              <a:rPr lang="en-US" dirty="0"/>
              <a:t>Configuring Your Network: Proxy Servers</a:t>
            </a:r>
          </a:p>
        </p:txBody>
      </p:sp>
      <p:sp>
        <p:nvSpPr>
          <p:cNvPr id="5" name="Slide Number Placeholder 3">
            <a:extLst>
              <a:ext uri="{FF2B5EF4-FFF2-40B4-BE49-F238E27FC236}">
                <a16:creationId xmlns:a16="http://schemas.microsoft.com/office/drawing/2014/main" id="{B102CF1A-5874-41F1-A9F5-D821F3AF446C}"/>
              </a:ext>
            </a:extLst>
          </p:cNvPr>
          <p:cNvSpPr>
            <a:spLocks noGrp="1"/>
          </p:cNvSpPr>
          <p:nvPr>
            <p:ph type="sldNum" sz="quarter" idx="10"/>
          </p:nvPr>
        </p:nvSpPr>
        <p:spPr>
          <a:xfrm>
            <a:off x="11442432" y="6444777"/>
            <a:ext cx="706657" cy="278820"/>
          </a:xfrm>
        </p:spPr>
        <p:txBody>
          <a:bodyPr/>
          <a:lstStyle/>
          <a:p>
            <a:pPr algn="r"/>
            <a:fld id="{F3477EC8-074D-41C4-94AE-E9EA7CEEA348}" type="slidenum">
              <a:rPr lang="en-US" smtClean="0"/>
              <a:pPr algn="r"/>
              <a:t>26</a:t>
            </a:fld>
            <a:endParaRPr lang="en-US" dirty="0"/>
          </a:p>
        </p:txBody>
      </p:sp>
    </p:spTree>
    <p:extLst>
      <p:ext uri="{BB962C8B-B14F-4D97-AF65-F5344CB8AC3E}">
        <p14:creationId xmlns:p14="http://schemas.microsoft.com/office/powerpoint/2010/main" val="387573055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Configuring Your Network: Network Requirements</a:t>
            </a:r>
          </a:p>
        </p:txBody>
      </p:sp>
      <p:graphicFrame>
        <p:nvGraphicFramePr>
          <p:cNvPr id="5" name="Table 4"/>
          <p:cNvGraphicFramePr>
            <a:graphicFrameLocks noGrp="1"/>
          </p:cNvGraphicFramePr>
          <p:nvPr>
            <p:extLst>
              <p:ext uri="{D42A27DB-BD31-4B8C-83A1-F6EECF244321}">
                <p14:modId xmlns:p14="http://schemas.microsoft.com/office/powerpoint/2010/main" val="3954456311"/>
              </p:ext>
            </p:extLst>
          </p:nvPr>
        </p:nvGraphicFramePr>
        <p:xfrm>
          <a:off x="1060584" y="1140510"/>
          <a:ext cx="10070831" cy="4835035"/>
        </p:xfrm>
        <a:graphic>
          <a:graphicData uri="http://schemas.openxmlformats.org/drawingml/2006/table">
            <a:tbl>
              <a:tblPr firstRow="1" bandRow="1">
                <a:tableStyleId>{5C22544A-7EE6-4342-B048-85BDC9FD1C3A}</a:tableStyleId>
              </a:tblPr>
              <a:tblGrid>
                <a:gridCol w="4858735">
                  <a:extLst>
                    <a:ext uri="{9D8B030D-6E8A-4147-A177-3AD203B41FA5}">
                      <a16:colId xmlns:a16="http://schemas.microsoft.com/office/drawing/2014/main" val="20000"/>
                    </a:ext>
                  </a:extLst>
                </a:gridCol>
                <a:gridCol w="2935968">
                  <a:extLst>
                    <a:ext uri="{9D8B030D-6E8A-4147-A177-3AD203B41FA5}">
                      <a16:colId xmlns:a16="http://schemas.microsoft.com/office/drawing/2014/main" val="20001"/>
                    </a:ext>
                  </a:extLst>
                </a:gridCol>
                <a:gridCol w="2276128">
                  <a:extLst>
                    <a:ext uri="{9D8B030D-6E8A-4147-A177-3AD203B41FA5}">
                      <a16:colId xmlns:a16="http://schemas.microsoft.com/office/drawing/2014/main" val="3589219629"/>
                    </a:ext>
                  </a:extLst>
                </a:gridCol>
              </a:tblGrid>
              <a:tr h="464296">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lnSpc>
                          <a:spcPct val="100000"/>
                        </a:lnSpc>
                        <a:spcAft>
                          <a:spcPts val="0"/>
                        </a:spcAft>
                      </a:pPr>
                      <a:r>
                        <a:rPr lang="en-US" sz="2000" dirty="0">
                          <a:solidFill>
                            <a:schemeClr val="bg1"/>
                          </a:solidFill>
                          <a:latin typeface="+mj-lt"/>
                          <a:cs typeface="Calibri" panose="020F0502020204030204" pitchFamily="34" charset="0"/>
                        </a:rPr>
                        <a:t>System</a:t>
                      </a:r>
                      <a:endParaRPr lang="en-US" sz="2000" b="1" dirty="0">
                        <a:solidFill>
                          <a:schemeClr val="bg1"/>
                        </a:solidFill>
                        <a:latin typeface="+mj-lt"/>
                        <a:cs typeface="Calibri" panose="020F0502020204030204" pitchFamily="34" charset="0"/>
                      </a:endParaRPr>
                    </a:p>
                  </a:txBody>
                  <a:tcPr marL="45720" marR="45720" anchor="ctr"/>
                </a:tc>
                <a:tc gridSpan="2">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lnSpc>
                          <a:spcPct val="100000"/>
                        </a:lnSpc>
                        <a:spcAft>
                          <a:spcPts val="0"/>
                        </a:spcAft>
                      </a:pPr>
                      <a:r>
                        <a:rPr lang="en-US" sz="2000" dirty="0">
                          <a:solidFill>
                            <a:schemeClr val="bg1"/>
                          </a:solidFill>
                          <a:latin typeface="+mj-lt"/>
                          <a:cs typeface="Calibri" panose="020F0502020204030204" pitchFamily="34" charset="0"/>
                        </a:rPr>
                        <a:t>URLs to Add to the </a:t>
                      </a:r>
                      <a:r>
                        <a:rPr lang="en-US" sz="2000" dirty="0" err="1">
                          <a:solidFill>
                            <a:schemeClr val="bg1"/>
                          </a:solidFill>
                          <a:latin typeface="+mj-lt"/>
                          <a:cs typeface="Calibri" panose="020F0502020204030204" pitchFamily="34" charset="0"/>
                        </a:rPr>
                        <a:t>Allowlist</a:t>
                      </a:r>
                      <a:endParaRPr lang="en-US" sz="2000" b="1" dirty="0">
                        <a:solidFill>
                          <a:schemeClr val="bg1"/>
                        </a:solidFill>
                        <a:latin typeface="+mj-lt"/>
                        <a:cs typeface="Calibri" panose="020F0502020204030204" pitchFamily="34" charset="0"/>
                      </a:endParaRPr>
                    </a:p>
                  </a:txBody>
                  <a:tcPr marL="45720" marR="45720" anchor="ctr"/>
                </a:tc>
                <a:tc hMerge="1">
                  <a:txBody>
                    <a:bodyPr/>
                    <a:lstStyle/>
                    <a:p>
                      <a:endParaRPr lang="en-US"/>
                    </a:p>
                  </a:txBody>
                  <a:tcPr/>
                </a:tc>
                <a:extLst>
                  <a:ext uri="{0D108BD9-81ED-4DB2-BD59-A6C34878D82A}">
                    <a16:rowId xmlns:a16="http://schemas.microsoft.com/office/drawing/2014/main" val="10000"/>
                  </a:ext>
                </a:extLst>
              </a:tr>
              <a:tr h="1821471">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spcAft>
                          <a:spcPts val="0"/>
                        </a:spcAft>
                      </a:pPr>
                      <a:r>
                        <a:rPr lang="en-US" sz="1600" b="1" kern="1200" dirty="0">
                          <a:effectLst/>
                          <a:latin typeface="+mn-lt"/>
                          <a:cs typeface="Calibri" panose="020F0502020204030204" pitchFamily="34" charset="0"/>
                        </a:rPr>
                        <a:t>Non-Testing Sites</a:t>
                      </a:r>
                    </a:p>
                    <a:p>
                      <a:pPr>
                        <a:spcAft>
                          <a:spcPts val="0"/>
                        </a:spcAft>
                      </a:pPr>
                      <a:r>
                        <a:rPr lang="en-US" sz="1600" kern="1200" dirty="0">
                          <a:effectLst/>
                          <a:latin typeface="+mn-lt"/>
                          <a:cs typeface="Calibri" panose="020F0502020204030204" pitchFamily="34" charset="0"/>
                        </a:rPr>
                        <a:t>Portal and Secure Browser Installation Files</a:t>
                      </a:r>
                    </a:p>
                    <a:p>
                      <a:pPr>
                        <a:spcAft>
                          <a:spcPts val="0"/>
                        </a:spcAft>
                      </a:pPr>
                      <a:r>
                        <a:rPr lang="en-US" sz="1600" kern="1200" dirty="0">
                          <a:effectLst/>
                          <a:latin typeface="+mn-lt"/>
                          <a:cs typeface="Calibri" panose="020F0502020204030204" pitchFamily="34" charset="0"/>
                        </a:rPr>
                        <a:t>Single Sign-On System</a:t>
                      </a:r>
                    </a:p>
                    <a:p>
                      <a:pPr>
                        <a:spcAft>
                          <a:spcPts val="0"/>
                        </a:spcAft>
                      </a:pPr>
                      <a:r>
                        <a:rPr lang="en-US" sz="1600" kern="1200" dirty="0">
                          <a:effectLst/>
                          <a:latin typeface="+mn-lt"/>
                          <a:cs typeface="Calibri" panose="020F0502020204030204" pitchFamily="34" charset="0"/>
                        </a:rPr>
                        <a:t>Test Information Distribution Engine</a:t>
                      </a:r>
                    </a:p>
                    <a:p>
                      <a:pPr>
                        <a:spcAft>
                          <a:spcPts val="0"/>
                        </a:spcAft>
                      </a:pPr>
                      <a:r>
                        <a:rPr lang="en-US" sz="1600" kern="1200" dirty="0">
                          <a:effectLst/>
                          <a:latin typeface="+mn-lt"/>
                          <a:cs typeface="Calibri" panose="020F0502020204030204" pitchFamily="34" charset="0"/>
                        </a:rPr>
                        <a:t>Reporting System</a:t>
                      </a:r>
                    </a:p>
                  </a:txBody>
                  <a:tcPr marL="45720" marR="45720"/>
                </a:tc>
                <a:tc gridSpan="2">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l">
                        <a:spcAft>
                          <a:spcPts val="0"/>
                        </a:spcAft>
                      </a:pPr>
                      <a:endParaRPr lang="en-US" sz="1800" kern="1200" dirty="0">
                        <a:solidFill>
                          <a:schemeClr val="dk1"/>
                        </a:solidFill>
                        <a:effectLst/>
                        <a:latin typeface="+mn-lt"/>
                        <a:ea typeface="+mn-ea"/>
                        <a:cs typeface="Calibri" panose="020F0502020204030204" pitchFamily="34" charset="0"/>
                        <a:hlinkClick r:id="rId3"/>
                      </a:endParaRPr>
                    </a:p>
                    <a:p>
                      <a:pPr algn="l">
                        <a:spcAft>
                          <a:spcPts val="0"/>
                        </a:spcAft>
                      </a:pPr>
                      <a:r>
                        <a:rPr lang="en-US" sz="1600" kern="1200" dirty="0">
                          <a:solidFill>
                            <a:srgbClr val="FF0000"/>
                          </a:solidFill>
                          <a:effectLst/>
                          <a:latin typeface="+mn-lt"/>
                          <a:ea typeface="+mn-ea"/>
                          <a:cs typeface="Calibri" panose="020F0502020204030204" pitchFamily="34" charset="0"/>
                        </a:rPr>
                        <a:t> </a:t>
                      </a:r>
                      <a:r>
                        <a:rPr lang="en-US" sz="1600" kern="1200" dirty="0">
                          <a:solidFill>
                            <a:srgbClr val="53565A"/>
                          </a:solidFill>
                          <a:effectLst/>
                          <a:latin typeface="+mn-lt"/>
                          <a:ea typeface="+mn-ea"/>
                          <a:cs typeface="Calibri" panose="020F0502020204030204" pitchFamily="34" charset="0"/>
                        </a:rPr>
                        <a:t>AlohaHSAP.org</a:t>
                      </a:r>
                    </a:p>
                    <a:p>
                      <a:pPr algn="l">
                        <a:spcAft>
                          <a:spcPts val="0"/>
                        </a:spcAft>
                      </a:pPr>
                      <a:r>
                        <a:rPr lang="en-US" sz="1600" kern="1200" dirty="0">
                          <a:solidFill>
                            <a:srgbClr val="53565A"/>
                          </a:solidFill>
                          <a:effectLst/>
                          <a:latin typeface="+mn-lt"/>
                          <a:ea typeface="+mn-ea"/>
                          <a:cs typeface="Calibri" panose="020F0502020204030204" pitchFamily="34" charset="0"/>
                        </a:rPr>
                        <a:t> </a:t>
                      </a:r>
                      <a:r>
                        <a:rPr lang="en-US" sz="1600" kern="1200" dirty="0" err="1">
                          <a:solidFill>
                            <a:srgbClr val="53565A"/>
                          </a:solidFill>
                          <a:effectLst/>
                          <a:latin typeface="+mn-lt"/>
                          <a:ea typeface="+mn-ea"/>
                          <a:cs typeface="Calibri" panose="020F0502020204030204" pitchFamily="34" charset="0"/>
                        </a:rPr>
                        <a:t>hi.sso.cambiumast.com</a:t>
                      </a:r>
                      <a:endParaRPr lang="en-US" sz="1600" kern="1200" dirty="0">
                        <a:solidFill>
                          <a:srgbClr val="53565A"/>
                        </a:solidFill>
                        <a:effectLst/>
                        <a:latin typeface="+mn-lt"/>
                        <a:ea typeface="+mn-ea"/>
                        <a:cs typeface="Calibri" panose="020F0502020204030204" pitchFamily="34" charset="0"/>
                      </a:endParaRPr>
                    </a:p>
                    <a:p>
                      <a:pPr algn="l">
                        <a:spcAft>
                          <a:spcPts val="0"/>
                        </a:spcAft>
                      </a:pPr>
                      <a:r>
                        <a:rPr lang="en-US" sz="1600" kern="1200" dirty="0">
                          <a:solidFill>
                            <a:srgbClr val="53565A"/>
                          </a:solidFill>
                          <a:effectLst/>
                          <a:latin typeface="+mn-lt"/>
                          <a:ea typeface="+mn-ea"/>
                          <a:cs typeface="Calibri" panose="020F0502020204030204" pitchFamily="34" charset="0"/>
                        </a:rPr>
                        <a:t> </a:t>
                      </a:r>
                      <a:r>
                        <a:rPr lang="en-US" sz="1600" kern="1200" dirty="0" err="1">
                          <a:solidFill>
                            <a:srgbClr val="53565A"/>
                          </a:solidFill>
                          <a:effectLst/>
                          <a:latin typeface="+mn-lt"/>
                          <a:ea typeface="+mn-ea"/>
                          <a:cs typeface="Calibri" panose="020F0502020204030204" pitchFamily="34" charset="0"/>
                        </a:rPr>
                        <a:t>hitide.org</a:t>
                      </a:r>
                      <a:endParaRPr lang="en-US" sz="1600" kern="1200" dirty="0">
                        <a:solidFill>
                          <a:srgbClr val="53565A"/>
                        </a:solidFill>
                        <a:effectLst/>
                        <a:latin typeface="+mn-lt"/>
                        <a:ea typeface="+mn-ea"/>
                        <a:cs typeface="Calibri" panose="020F0502020204030204" pitchFamily="34" charset="0"/>
                      </a:endParaRPr>
                    </a:p>
                    <a:p>
                      <a:pPr algn="l">
                        <a:spcAft>
                          <a:spcPts val="0"/>
                        </a:spcAft>
                      </a:pPr>
                      <a:r>
                        <a:rPr lang="en-US" sz="1600" kern="1200" dirty="0">
                          <a:solidFill>
                            <a:srgbClr val="53565A"/>
                          </a:solidFill>
                          <a:effectLst/>
                          <a:latin typeface="+mn-lt"/>
                          <a:ea typeface="+mn-ea"/>
                          <a:cs typeface="Calibri" panose="020F0502020204030204" pitchFamily="34" charset="0"/>
                        </a:rPr>
                        <a:t> </a:t>
                      </a:r>
                      <a:r>
                        <a:rPr lang="en-US" sz="1600" kern="1200" dirty="0" err="1">
                          <a:solidFill>
                            <a:srgbClr val="53565A"/>
                          </a:solidFill>
                          <a:effectLst/>
                          <a:latin typeface="+mn-lt"/>
                          <a:ea typeface="+mn-ea"/>
                          <a:cs typeface="Calibri" panose="020F0502020204030204" pitchFamily="34" charset="0"/>
                        </a:rPr>
                        <a:t>hi.reporting.cambiumast.com</a:t>
                      </a:r>
                      <a:endParaRPr lang="en-US" sz="1600" kern="1200" dirty="0">
                        <a:solidFill>
                          <a:srgbClr val="53565A"/>
                        </a:solidFill>
                        <a:effectLst/>
                        <a:latin typeface="+mn-lt"/>
                        <a:ea typeface="+mn-ea"/>
                        <a:cs typeface="Calibri" panose="020F0502020204030204" pitchFamily="34" charset="0"/>
                      </a:endParaRPr>
                    </a:p>
                  </a:txBody>
                  <a:tcPr marL="45720" marR="45720"/>
                </a:tc>
                <a:tc hMerge="1">
                  <a:txBody>
                    <a:bodyPr/>
                    <a:lstStyle/>
                    <a:p>
                      <a:endParaRPr lang="en-US"/>
                    </a:p>
                  </a:txBody>
                  <a:tcPr/>
                </a:tc>
                <a:extLst>
                  <a:ext uri="{0D108BD9-81ED-4DB2-BD59-A6C34878D82A}">
                    <a16:rowId xmlns:a16="http://schemas.microsoft.com/office/drawing/2014/main" val="10001"/>
                  </a:ext>
                </a:extLst>
              </a:tr>
              <a:tr h="1428605">
                <a:tc>
                  <a:txBody>
                    <a:bodyPr/>
                    <a:lstStyle/>
                    <a:p>
                      <a:pPr marL="0" marR="73025" algn="l" defTabSz="914400" rtl="0" eaLnBrk="1" latinLnBrk="0" hangingPunct="1">
                        <a:spcBef>
                          <a:spcPts val="400"/>
                        </a:spcBef>
                        <a:spcAft>
                          <a:spcPts val="0"/>
                        </a:spcAft>
                      </a:pPr>
                      <a:r>
                        <a:rPr lang="en-US" sz="1600" kern="1200" dirty="0">
                          <a:latin typeface="+mn-lt"/>
                          <a:cs typeface="Calibri" panose="020F0502020204030204" pitchFamily="34" charset="0"/>
                        </a:rPr>
                        <a:t>TA and Student Testing Sites</a:t>
                      </a:r>
                    </a:p>
                    <a:p>
                      <a:pPr marL="0" marR="73025" algn="l" defTabSz="914400" rtl="0" eaLnBrk="1" latinLnBrk="0" hangingPunct="1">
                        <a:spcBef>
                          <a:spcPts val="400"/>
                        </a:spcBef>
                        <a:spcAft>
                          <a:spcPts val="0"/>
                        </a:spcAft>
                      </a:pPr>
                      <a:r>
                        <a:rPr lang="en-US" sz="1600" kern="1200" dirty="0">
                          <a:latin typeface="+mn-lt"/>
                          <a:cs typeface="Calibri" panose="020F0502020204030204" pitchFamily="34" charset="0"/>
                        </a:rPr>
                        <a:t>Assessment Viewing Application (if applicable)</a:t>
                      </a:r>
                    </a:p>
                    <a:p>
                      <a:pPr marL="0" marR="73025" algn="l" defTabSz="914400" rtl="0" eaLnBrk="1" latinLnBrk="0" hangingPunct="1">
                        <a:spcBef>
                          <a:spcPts val="400"/>
                        </a:spcBef>
                        <a:spcAft>
                          <a:spcPts val="0"/>
                        </a:spcAft>
                      </a:pPr>
                      <a:endParaRPr lang="en-US" sz="800" kern="1200" dirty="0">
                        <a:solidFill>
                          <a:schemeClr val="tx1"/>
                        </a:solidFill>
                        <a:latin typeface="+mn-lt"/>
                        <a:ea typeface="+mn-ea"/>
                        <a:cs typeface="Calibri" panose="020F0502020204030204" pitchFamily="34" charset="0"/>
                      </a:endParaRPr>
                    </a:p>
                    <a:p>
                      <a:pPr marL="0" marR="73025" algn="l" defTabSz="914400" rtl="0" eaLnBrk="1" latinLnBrk="0" hangingPunct="1">
                        <a:spcBef>
                          <a:spcPts val="400"/>
                        </a:spcBef>
                        <a:spcAft>
                          <a:spcPts val="0"/>
                        </a:spcAft>
                      </a:pPr>
                      <a:r>
                        <a:rPr lang="en-US" sz="1600" b="0" kern="1200" dirty="0">
                          <a:solidFill>
                            <a:schemeClr val="tx1"/>
                          </a:solidFill>
                          <a:latin typeface="+mn-lt"/>
                          <a:ea typeface="+mn-ea"/>
                          <a:cs typeface="Calibri" panose="020F0502020204030204" pitchFamily="34" charset="0"/>
                        </a:rPr>
                        <a:t>For 2021-2022, users should continue to add both Cambium and AIR URLs listed in this table to their </a:t>
                      </a:r>
                      <a:r>
                        <a:rPr lang="en-US" sz="1600" b="0" kern="1200" dirty="0" err="1">
                          <a:solidFill>
                            <a:schemeClr val="tx1"/>
                          </a:solidFill>
                          <a:latin typeface="+mn-lt"/>
                          <a:ea typeface="+mn-ea"/>
                          <a:cs typeface="Calibri" panose="020F0502020204030204" pitchFamily="34" charset="0"/>
                        </a:rPr>
                        <a:t>allowlist</a:t>
                      </a:r>
                      <a:endParaRPr lang="en-US" sz="1600" b="0" kern="1200" dirty="0">
                        <a:solidFill>
                          <a:schemeClr val="tx1"/>
                        </a:solidFill>
                        <a:latin typeface="+mn-lt"/>
                        <a:ea typeface="+mn-ea"/>
                        <a:cs typeface="Calibri" panose="020F0502020204030204" pitchFamily="34" charset="0"/>
                      </a:endParaRPr>
                    </a:p>
                  </a:txBody>
                  <a:tcPr marL="45720" marR="45720" anchor="ctr"/>
                </a:tc>
                <a:tc>
                  <a:txBody>
                    <a:bodyPr/>
                    <a:lstStyle/>
                    <a:p>
                      <a:pPr marL="0" marR="73025" lvl="0" indent="0" algn="l" defTabSz="914400" rtl="0" eaLnBrk="1" fontAlgn="auto" latinLnBrk="0" hangingPunct="1">
                        <a:lnSpc>
                          <a:spcPct val="100000"/>
                        </a:lnSpc>
                        <a:spcBef>
                          <a:spcPts val="400"/>
                        </a:spcBef>
                        <a:spcAft>
                          <a:spcPts val="0"/>
                        </a:spcAft>
                        <a:buClrTx/>
                        <a:buSzTx/>
                        <a:buFontTx/>
                        <a:buNone/>
                        <a:tabLst/>
                        <a:defRPr/>
                      </a:pPr>
                      <a:r>
                        <a:rPr lang="en-US" sz="1600" kern="1200" dirty="0">
                          <a:solidFill>
                            <a:schemeClr val="tx1"/>
                          </a:solidFill>
                          <a:latin typeface="+mn-lt"/>
                          <a:cs typeface="Calibri" panose="020F0502020204030204" pitchFamily="34" charset="0"/>
                        </a:rPr>
                        <a:t>*.cambiumast.com</a:t>
                      </a:r>
                    </a:p>
                    <a:p>
                      <a:pPr marL="0" marR="73025" lvl="0" indent="0" algn="l" defTabSz="914400" rtl="0" eaLnBrk="1" fontAlgn="auto" latinLnBrk="0" hangingPunct="1">
                        <a:lnSpc>
                          <a:spcPct val="100000"/>
                        </a:lnSpc>
                        <a:spcBef>
                          <a:spcPts val="400"/>
                        </a:spcBef>
                        <a:spcAft>
                          <a:spcPts val="0"/>
                        </a:spcAft>
                        <a:buClrTx/>
                        <a:buSzTx/>
                        <a:buFontTx/>
                        <a:buNone/>
                        <a:tabLst/>
                        <a:defRPr/>
                      </a:pPr>
                      <a:r>
                        <a:rPr lang="en-US" sz="1600" kern="1200" dirty="0">
                          <a:solidFill>
                            <a:schemeClr val="tx1"/>
                          </a:solidFill>
                          <a:latin typeface="+mn-lt"/>
                          <a:cs typeface="Calibri" panose="020F0502020204030204" pitchFamily="34" charset="0"/>
                        </a:rPr>
                        <a:t>*.tds.cambiumast.com</a:t>
                      </a:r>
                    </a:p>
                    <a:p>
                      <a:pPr marL="0" marR="73025" lvl="0" indent="0" algn="l" defTabSz="914400" rtl="0" eaLnBrk="1" fontAlgn="auto" latinLnBrk="0" hangingPunct="1">
                        <a:lnSpc>
                          <a:spcPct val="100000"/>
                        </a:lnSpc>
                        <a:spcBef>
                          <a:spcPts val="400"/>
                        </a:spcBef>
                        <a:spcAft>
                          <a:spcPts val="0"/>
                        </a:spcAft>
                        <a:buClrTx/>
                        <a:buSzTx/>
                        <a:buFontTx/>
                        <a:buNone/>
                        <a:tabLst/>
                        <a:defRPr/>
                      </a:pPr>
                      <a:r>
                        <a:rPr lang="en-US" sz="1600" kern="1200" dirty="0">
                          <a:solidFill>
                            <a:schemeClr val="tx1"/>
                          </a:solidFill>
                          <a:latin typeface="+mn-lt"/>
                          <a:cs typeface="Calibri" panose="020F0502020204030204" pitchFamily="34" charset="0"/>
                        </a:rPr>
                        <a:t>*.cloud1.tds.cambiumast.com</a:t>
                      </a:r>
                    </a:p>
                    <a:p>
                      <a:pPr marL="0" marR="73025" lvl="0" indent="0" algn="l" defTabSz="914400" rtl="0" eaLnBrk="1" fontAlgn="auto" latinLnBrk="0" hangingPunct="1">
                        <a:lnSpc>
                          <a:spcPct val="100000"/>
                        </a:lnSpc>
                        <a:spcBef>
                          <a:spcPts val="400"/>
                        </a:spcBef>
                        <a:spcAft>
                          <a:spcPts val="0"/>
                        </a:spcAft>
                        <a:buClrTx/>
                        <a:buSzTx/>
                        <a:buFontTx/>
                        <a:buNone/>
                        <a:tabLst/>
                        <a:defRPr/>
                      </a:pPr>
                      <a:r>
                        <a:rPr lang="en-US" sz="1600" kern="1200" dirty="0">
                          <a:solidFill>
                            <a:schemeClr val="tx1"/>
                          </a:solidFill>
                          <a:latin typeface="+mn-lt"/>
                          <a:cs typeface="Calibri" panose="020F0502020204030204" pitchFamily="34" charset="0"/>
                        </a:rPr>
                        <a:t>*.cloud2.tds.cambiumast.com</a:t>
                      </a:r>
                      <a:endParaRPr lang="en-US" sz="1600" kern="1200" dirty="0">
                        <a:solidFill>
                          <a:schemeClr val="tx1"/>
                        </a:solidFill>
                        <a:latin typeface="+mn-lt"/>
                        <a:ea typeface="+mn-ea"/>
                        <a:cs typeface="Calibri" panose="020F0502020204030204" pitchFamily="34" charset="0"/>
                      </a:endParaRPr>
                    </a:p>
                    <a:p>
                      <a:pPr marL="0" marR="73025" algn="l" defTabSz="914400" rtl="0" eaLnBrk="1" latinLnBrk="0" hangingPunct="1">
                        <a:spcBef>
                          <a:spcPts val="400"/>
                        </a:spcBef>
                        <a:spcAft>
                          <a:spcPts val="0"/>
                        </a:spcAft>
                      </a:pPr>
                      <a:r>
                        <a:rPr lang="en-US" sz="1600" kern="1200" dirty="0">
                          <a:solidFill>
                            <a:schemeClr val="tx1"/>
                          </a:solidFill>
                          <a:latin typeface="+mn-lt"/>
                          <a:ea typeface="+mn-ea"/>
                          <a:cs typeface="Calibri" panose="020F0502020204030204" pitchFamily="34" charset="0"/>
                        </a:rPr>
                        <a:t>*.cambiumtds.com</a:t>
                      </a:r>
                    </a:p>
                  </a:txBody>
                  <a:tcPr marL="45720" marR="45720"/>
                </a:tc>
                <a:tc>
                  <a:txBody>
                    <a:bodyPr/>
                    <a:lstStyle/>
                    <a:p>
                      <a:pPr marL="0" marR="73025" lvl="0" indent="0" algn="l" defTabSz="914400" rtl="0" eaLnBrk="1" fontAlgn="auto" latinLnBrk="0" hangingPunct="1">
                        <a:lnSpc>
                          <a:spcPct val="100000"/>
                        </a:lnSpc>
                        <a:spcBef>
                          <a:spcPts val="400"/>
                        </a:spcBef>
                        <a:spcAft>
                          <a:spcPts val="0"/>
                        </a:spcAft>
                        <a:buClrTx/>
                        <a:buSzTx/>
                        <a:buFontTx/>
                        <a:buNone/>
                        <a:tabLst/>
                        <a:defRPr/>
                      </a:pPr>
                      <a:r>
                        <a:rPr lang="en-US" sz="1600" kern="1200" dirty="0">
                          <a:solidFill>
                            <a:schemeClr val="tx1"/>
                          </a:solidFill>
                          <a:latin typeface="+mn-lt"/>
                          <a:cs typeface="Calibri" panose="020F0502020204030204" pitchFamily="34" charset="0"/>
                        </a:rPr>
                        <a:t>*.airast.org</a:t>
                      </a:r>
                    </a:p>
                    <a:p>
                      <a:pPr marL="0" marR="73025" lvl="0" indent="0" algn="l" defTabSz="914400" rtl="0" eaLnBrk="1" fontAlgn="auto" latinLnBrk="0" hangingPunct="1">
                        <a:lnSpc>
                          <a:spcPct val="100000"/>
                        </a:lnSpc>
                        <a:spcBef>
                          <a:spcPts val="400"/>
                        </a:spcBef>
                        <a:spcAft>
                          <a:spcPts val="0"/>
                        </a:spcAft>
                        <a:buClrTx/>
                        <a:buSzTx/>
                        <a:buFontTx/>
                        <a:buNone/>
                        <a:tabLst/>
                        <a:defRPr/>
                      </a:pPr>
                      <a:r>
                        <a:rPr lang="en-US" sz="1600" kern="1200" dirty="0">
                          <a:solidFill>
                            <a:schemeClr val="tx1"/>
                          </a:solidFill>
                          <a:latin typeface="+mn-lt"/>
                          <a:cs typeface="Calibri" panose="020F0502020204030204" pitchFamily="34" charset="0"/>
                        </a:rPr>
                        <a:t>*.tds.airast.org</a:t>
                      </a:r>
                    </a:p>
                    <a:p>
                      <a:pPr marL="0" marR="73025" lvl="0" indent="0" algn="l" defTabSz="914400" rtl="0" eaLnBrk="1" fontAlgn="auto" latinLnBrk="0" hangingPunct="1">
                        <a:lnSpc>
                          <a:spcPct val="100000"/>
                        </a:lnSpc>
                        <a:spcBef>
                          <a:spcPts val="400"/>
                        </a:spcBef>
                        <a:spcAft>
                          <a:spcPts val="0"/>
                        </a:spcAft>
                        <a:buClrTx/>
                        <a:buSzTx/>
                        <a:buFontTx/>
                        <a:buNone/>
                        <a:tabLst/>
                        <a:defRPr/>
                      </a:pPr>
                      <a:r>
                        <a:rPr lang="en-US" sz="1600" kern="1200" dirty="0">
                          <a:solidFill>
                            <a:schemeClr val="tx1"/>
                          </a:solidFill>
                          <a:latin typeface="+mn-lt"/>
                          <a:cs typeface="Calibri" panose="020F0502020204030204" pitchFamily="34" charset="0"/>
                        </a:rPr>
                        <a:t>*.cloud1.tds.airast.org</a:t>
                      </a:r>
                    </a:p>
                    <a:p>
                      <a:pPr marL="0" marR="73025" lvl="0" indent="0" algn="l" defTabSz="914400" rtl="0" eaLnBrk="1" fontAlgn="auto" latinLnBrk="0" hangingPunct="1">
                        <a:lnSpc>
                          <a:spcPct val="100000"/>
                        </a:lnSpc>
                        <a:spcBef>
                          <a:spcPts val="400"/>
                        </a:spcBef>
                        <a:spcAft>
                          <a:spcPts val="0"/>
                        </a:spcAft>
                        <a:buClrTx/>
                        <a:buSzTx/>
                        <a:buFontTx/>
                        <a:buNone/>
                        <a:tabLst/>
                        <a:defRPr/>
                      </a:pPr>
                      <a:r>
                        <a:rPr lang="en-US" sz="1600" kern="1200" dirty="0">
                          <a:solidFill>
                            <a:schemeClr val="tx1"/>
                          </a:solidFill>
                          <a:latin typeface="+mn-lt"/>
                          <a:cs typeface="Calibri" panose="020F0502020204030204" pitchFamily="34" charset="0"/>
                        </a:rPr>
                        <a:t>*.cloud2.tds.airast.org</a:t>
                      </a:r>
                      <a:endParaRPr lang="en-US" sz="1600" kern="1200" dirty="0">
                        <a:solidFill>
                          <a:schemeClr val="tx1"/>
                        </a:solidFill>
                        <a:latin typeface="+mn-lt"/>
                        <a:ea typeface="+mn-ea"/>
                        <a:cs typeface="Calibri" panose="020F0502020204030204" pitchFamily="34" charset="0"/>
                      </a:endParaRPr>
                    </a:p>
                  </a:txBody>
                  <a:tcPr marL="45720" marR="45720"/>
                </a:tc>
                <a:extLst>
                  <a:ext uri="{0D108BD9-81ED-4DB2-BD59-A6C34878D82A}">
                    <a16:rowId xmlns:a16="http://schemas.microsoft.com/office/drawing/2014/main" val="10002"/>
                  </a:ext>
                </a:extLst>
              </a:tr>
              <a:tr h="964308">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spcAft>
                          <a:spcPts val="0"/>
                        </a:spcAft>
                      </a:pPr>
                      <a:r>
                        <a:rPr lang="en-US" sz="1600" dirty="0">
                          <a:latin typeface="+mn-lt"/>
                          <a:cs typeface="Calibri" panose="020F0502020204030204" pitchFamily="34" charset="0"/>
                        </a:rPr>
                        <a:t>Online Dictionary and Thesaurus </a:t>
                      </a:r>
                      <a:endParaRPr lang="en-US" sz="1600" b="0" dirty="0">
                        <a:solidFill>
                          <a:schemeClr val="tx1"/>
                        </a:solidFill>
                        <a:latin typeface="+mn-lt"/>
                        <a:cs typeface="Calibri" panose="020F0502020204030204" pitchFamily="34" charset="0"/>
                      </a:endParaRPr>
                    </a:p>
                  </a:txBody>
                  <a:tcPr marL="45720" marR="45720" anchor="ct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spcAft>
                          <a:spcPts val="0"/>
                        </a:spcAft>
                      </a:pPr>
                      <a:r>
                        <a:rPr lang="en-US" sz="1600" dirty="0">
                          <a:latin typeface="+mn-lt"/>
                          <a:cs typeface="Calibri" panose="020F0502020204030204" pitchFamily="34" charset="0"/>
                        </a:rPr>
                        <a:t>Domain:</a:t>
                      </a:r>
                    </a:p>
                    <a:p>
                      <a:pPr>
                        <a:spcAft>
                          <a:spcPts val="0"/>
                        </a:spcAft>
                      </a:pPr>
                      <a:r>
                        <a:rPr lang="en-US" sz="1600" dirty="0">
                          <a:latin typeface="+mn-lt"/>
                          <a:cs typeface="Calibri" panose="020F0502020204030204" pitchFamily="34" charset="0"/>
                        </a:rPr>
                        <a:t>media.merriam-webster.com </a:t>
                      </a:r>
                    </a:p>
                    <a:p>
                      <a:pPr>
                        <a:spcAft>
                          <a:spcPts val="0"/>
                        </a:spcAft>
                      </a:pPr>
                      <a:r>
                        <a:rPr lang="en-US" sz="1600" dirty="0">
                          <a:latin typeface="+mn-lt"/>
                          <a:cs typeface="Calibri" panose="020F0502020204030204" pitchFamily="34" charset="0"/>
                        </a:rPr>
                        <a:t>www.dictionaryapi.com</a:t>
                      </a:r>
                      <a:endParaRPr lang="en-US" sz="1600" dirty="0">
                        <a:solidFill>
                          <a:schemeClr val="tx1"/>
                        </a:solidFill>
                        <a:latin typeface="+mn-lt"/>
                        <a:cs typeface="Calibri" panose="020F0502020204030204" pitchFamily="34" charset="0"/>
                      </a:endParaRPr>
                    </a:p>
                  </a:txBody>
                  <a:tcPr marL="45720" marR="45720"/>
                </a:tc>
                <a:tc>
                  <a:txBody>
                    <a:bodyPr/>
                    <a:lstStyle/>
                    <a:p>
                      <a:pPr>
                        <a:spcAft>
                          <a:spcPts val="0"/>
                        </a:spcAft>
                      </a:pPr>
                      <a:r>
                        <a:rPr lang="en-US" sz="1600" dirty="0">
                          <a:latin typeface="+mn-lt"/>
                          <a:cs typeface="Calibri" panose="020F0502020204030204" pitchFamily="34" charset="0"/>
                        </a:rPr>
                        <a:t>IP Address:</a:t>
                      </a:r>
                    </a:p>
                    <a:p>
                      <a:pPr>
                        <a:spcAft>
                          <a:spcPts val="0"/>
                        </a:spcAft>
                      </a:pPr>
                      <a:r>
                        <a:rPr lang="en-US" sz="1600" dirty="0">
                          <a:latin typeface="+mn-lt"/>
                          <a:cs typeface="Calibri" panose="020F0502020204030204" pitchFamily="34" charset="0"/>
                        </a:rPr>
                        <a:t>64.124.231.250</a:t>
                      </a:r>
                    </a:p>
                    <a:p>
                      <a:pPr>
                        <a:spcAft>
                          <a:spcPts val="0"/>
                        </a:spcAft>
                      </a:pPr>
                      <a:r>
                        <a:rPr lang="en-US" sz="1600" dirty="0">
                          <a:latin typeface="+mn-lt"/>
                          <a:cs typeface="Calibri" panose="020F0502020204030204" pitchFamily="34" charset="0"/>
                        </a:rPr>
                        <a:t>64.124.231.250</a:t>
                      </a:r>
                      <a:endParaRPr lang="en-US" dirty="0"/>
                    </a:p>
                  </a:txBody>
                  <a:tcPr marL="45720" marR="45720"/>
                </a:tc>
                <a:extLst>
                  <a:ext uri="{0D108BD9-81ED-4DB2-BD59-A6C34878D82A}">
                    <a16:rowId xmlns:a16="http://schemas.microsoft.com/office/drawing/2014/main" val="10003"/>
                  </a:ext>
                </a:extLst>
              </a:tr>
            </a:tbl>
          </a:graphicData>
        </a:graphic>
      </p:graphicFrame>
      <p:sp>
        <p:nvSpPr>
          <p:cNvPr id="6" name="Slide Number Placeholder 3">
            <a:extLst>
              <a:ext uri="{FF2B5EF4-FFF2-40B4-BE49-F238E27FC236}">
                <a16:creationId xmlns:a16="http://schemas.microsoft.com/office/drawing/2014/main" id="{45E8D715-3C3D-4E60-A838-4A4533451CEA}"/>
              </a:ext>
            </a:extLst>
          </p:cNvPr>
          <p:cNvSpPr>
            <a:spLocks noGrp="1"/>
          </p:cNvSpPr>
          <p:nvPr>
            <p:ph type="sldNum" sz="quarter" idx="10"/>
          </p:nvPr>
        </p:nvSpPr>
        <p:spPr>
          <a:xfrm>
            <a:off x="11442432" y="6444777"/>
            <a:ext cx="706657" cy="278820"/>
          </a:xfrm>
        </p:spPr>
        <p:txBody>
          <a:bodyPr/>
          <a:lstStyle/>
          <a:p>
            <a:pPr algn="r"/>
            <a:fld id="{F3477EC8-074D-41C4-94AE-E9EA7CEEA348}" type="slidenum">
              <a:rPr lang="en-US" smtClean="0"/>
              <a:pPr algn="r"/>
              <a:t>27</a:t>
            </a:fld>
            <a:endParaRPr lang="en-US" dirty="0"/>
          </a:p>
        </p:txBody>
      </p:sp>
      <p:sp>
        <p:nvSpPr>
          <p:cNvPr id="7" name="Rectangle 6">
            <a:extLst>
              <a:ext uri="{FF2B5EF4-FFF2-40B4-BE49-F238E27FC236}">
                <a16:creationId xmlns:a16="http://schemas.microsoft.com/office/drawing/2014/main" id="{B55C9882-EA00-4037-946F-8846753F68C8}"/>
              </a:ext>
            </a:extLst>
          </p:cNvPr>
          <p:cNvSpPr/>
          <p:nvPr/>
        </p:nvSpPr>
        <p:spPr>
          <a:xfrm>
            <a:off x="9276250" y="6461326"/>
            <a:ext cx="2986715" cy="215444"/>
          </a:xfrm>
          <a:prstGeom prst="rect">
            <a:avLst/>
          </a:prstGeom>
        </p:spPr>
        <p:txBody>
          <a:bodyPr wrap="none">
            <a:spAutoFit/>
          </a:bodyPr>
          <a:lstStyle/>
          <a:p>
            <a:r>
              <a:rPr lang="en-US" sz="800" dirty="0">
                <a:solidFill>
                  <a:schemeClr val="bg1"/>
                </a:solidFill>
              </a:rPr>
              <a:t>Copyright © 2020 Cambium Assessment, Inc. All rights reserved.</a:t>
            </a:r>
          </a:p>
        </p:txBody>
      </p:sp>
    </p:spTree>
    <p:extLst>
      <p:ext uri="{BB962C8B-B14F-4D97-AF65-F5344CB8AC3E}">
        <p14:creationId xmlns:p14="http://schemas.microsoft.com/office/powerpoint/2010/main" val="358066251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6231" y="1021080"/>
            <a:ext cx="10668000" cy="4267200"/>
          </a:xfrm>
        </p:spPr>
        <p:txBody>
          <a:bodyPr>
            <a:normAutofit fontScale="92500"/>
          </a:bodyPr>
          <a:lstStyle/>
          <a:p>
            <a:pPr>
              <a:buClr>
                <a:srgbClr val="1EB53A"/>
              </a:buClr>
            </a:pPr>
            <a:r>
              <a:rPr lang="en-US" sz="2800" dirty="0">
                <a:solidFill>
                  <a:srgbClr val="53565A"/>
                </a:solidFill>
              </a:rPr>
              <a:t>Wireless traffic must use encryption.</a:t>
            </a:r>
          </a:p>
          <a:p>
            <a:pPr marL="465138" lvl="1" indent="-233363">
              <a:buFont typeface="Wingdings" pitchFamily="2" charset="2"/>
              <a:buChar char="§"/>
            </a:pPr>
            <a:r>
              <a:rPr lang="en-US" sz="2400" dirty="0">
                <a:solidFill>
                  <a:srgbClr val="53565A"/>
                </a:solidFill>
                <a:cs typeface="Franklin Gothic Book" pitchFamily="34" charset="0"/>
              </a:rPr>
              <a:t>Wi-Fi Protected Access II (WPA2) </a:t>
            </a:r>
          </a:p>
          <a:p>
            <a:pPr marL="465138" lvl="1" indent="-233363">
              <a:buFont typeface="Wingdings" pitchFamily="2" charset="2"/>
              <a:buChar char="§"/>
            </a:pPr>
            <a:r>
              <a:rPr lang="en-US" sz="2400" dirty="0">
                <a:solidFill>
                  <a:srgbClr val="53565A"/>
                </a:solidFill>
                <a:cs typeface="Franklin Gothic Book" pitchFamily="34" charset="0"/>
              </a:rPr>
              <a:t>Advanced Encryption Standard (AES) </a:t>
            </a:r>
          </a:p>
          <a:p>
            <a:pPr>
              <a:spcBef>
                <a:spcPts val="1200"/>
              </a:spcBef>
            </a:pPr>
            <a:r>
              <a:rPr lang="en-US" sz="2800" dirty="0">
                <a:solidFill>
                  <a:srgbClr val="53565A"/>
                </a:solidFill>
              </a:rPr>
              <a:t>Wireless access points have limits on total bandwidth and number of simultaneous devices in use. </a:t>
            </a:r>
          </a:p>
          <a:p>
            <a:pPr>
              <a:spcBef>
                <a:spcPts val="1200"/>
              </a:spcBef>
            </a:pPr>
            <a:r>
              <a:rPr lang="en-US" sz="2800" dirty="0">
                <a:solidFill>
                  <a:srgbClr val="53565A"/>
                </a:solidFill>
              </a:rPr>
              <a:t>To ensure sufficient capacity, all computers to be used for testing should be turned on and connected to the wireless access point simultaneously.</a:t>
            </a:r>
          </a:p>
        </p:txBody>
      </p:sp>
      <p:sp>
        <p:nvSpPr>
          <p:cNvPr id="2" name="Title 1"/>
          <p:cNvSpPr>
            <a:spLocks noGrp="1"/>
          </p:cNvSpPr>
          <p:nvPr>
            <p:ph type="title"/>
          </p:nvPr>
        </p:nvSpPr>
        <p:spPr/>
        <p:txBody>
          <a:bodyPr>
            <a:normAutofit/>
          </a:bodyPr>
          <a:lstStyle/>
          <a:p>
            <a:r>
              <a:rPr lang="en-US" dirty="0"/>
              <a:t>Wireless Network Configuration</a:t>
            </a:r>
          </a:p>
        </p:txBody>
      </p:sp>
      <p:sp>
        <p:nvSpPr>
          <p:cNvPr id="5" name="Slide Number Placeholder 3">
            <a:extLst>
              <a:ext uri="{FF2B5EF4-FFF2-40B4-BE49-F238E27FC236}">
                <a16:creationId xmlns:a16="http://schemas.microsoft.com/office/drawing/2014/main" id="{E6DB54A1-044F-4BD2-A024-049481816883}"/>
              </a:ext>
            </a:extLst>
          </p:cNvPr>
          <p:cNvSpPr>
            <a:spLocks noGrp="1"/>
          </p:cNvSpPr>
          <p:nvPr>
            <p:ph type="sldNum" sz="quarter" idx="10"/>
          </p:nvPr>
        </p:nvSpPr>
        <p:spPr>
          <a:xfrm>
            <a:off x="11442432" y="6444777"/>
            <a:ext cx="706657" cy="278820"/>
          </a:xfrm>
        </p:spPr>
        <p:txBody>
          <a:bodyPr/>
          <a:lstStyle/>
          <a:p>
            <a:pPr algn="r"/>
            <a:fld id="{F3477EC8-074D-41C4-94AE-E9EA7CEEA348}" type="slidenum">
              <a:rPr lang="en-US" smtClean="0"/>
              <a:pPr algn="r"/>
              <a:t>28</a:t>
            </a:fld>
            <a:endParaRPr lang="en-US" dirty="0"/>
          </a:p>
        </p:txBody>
      </p:sp>
    </p:spTree>
    <p:extLst>
      <p:ext uri="{BB962C8B-B14F-4D97-AF65-F5344CB8AC3E}">
        <p14:creationId xmlns:p14="http://schemas.microsoft.com/office/powerpoint/2010/main" val="251908091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DE3C164-CE2C-46A0-9F82-BA6AA82B0A9F}"/>
              </a:ext>
            </a:extLst>
          </p:cNvPr>
          <p:cNvSpPr>
            <a:spLocks noGrp="1"/>
          </p:cNvSpPr>
          <p:nvPr>
            <p:ph idx="1"/>
          </p:nvPr>
        </p:nvSpPr>
        <p:spPr>
          <a:xfrm>
            <a:off x="476166" y="1276739"/>
            <a:ext cx="10966265" cy="3852006"/>
          </a:xfrm>
        </p:spPr>
        <p:txBody>
          <a:bodyPr/>
          <a:lstStyle/>
          <a:p>
            <a:r>
              <a:rPr lang="en-US" dirty="0">
                <a:solidFill>
                  <a:srgbClr val="53565A"/>
                </a:solidFill>
              </a:rPr>
              <a:t>CAI’s test delivery system (TDS) is a website visible through a customized web browser.</a:t>
            </a:r>
          </a:p>
          <a:p>
            <a:r>
              <a:rPr lang="en-US" dirty="0">
                <a:solidFill>
                  <a:srgbClr val="53565A"/>
                </a:solidFill>
              </a:rPr>
              <a:t>Students who use assistive technologies with a standard web browser should be able to use those same technologies with the TDS. </a:t>
            </a:r>
          </a:p>
          <a:p>
            <a:r>
              <a:rPr lang="en-US" dirty="0">
                <a:solidFill>
                  <a:srgbClr val="53565A"/>
                </a:solidFill>
              </a:rPr>
              <a:t>The best way to test compatibility with assistive technologies is by taking a practice test with those technologies turned on. </a:t>
            </a:r>
          </a:p>
        </p:txBody>
      </p:sp>
      <p:sp>
        <p:nvSpPr>
          <p:cNvPr id="3" name="Title 2">
            <a:extLst>
              <a:ext uri="{FF2B5EF4-FFF2-40B4-BE49-F238E27FC236}">
                <a16:creationId xmlns:a16="http://schemas.microsoft.com/office/drawing/2014/main" id="{93F1AFA2-8502-45FA-8257-9AAD71F30829}"/>
              </a:ext>
            </a:extLst>
          </p:cNvPr>
          <p:cNvSpPr>
            <a:spLocks noGrp="1"/>
          </p:cNvSpPr>
          <p:nvPr>
            <p:ph type="title"/>
          </p:nvPr>
        </p:nvSpPr>
        <p:spPr/>
        <p:txBody>
          <a:bodyPr/>
          <a:lstStyle/>
          <a:p>
            <a:r>
              <a:rPr lang="en-US" dirty="0"/>
              <a:t>Configuring Assistive Technologies </a:t>
            </a:r>
          </a:p>
        </p:txBody>
      </p:sp>
      <p:sp>
        <p:nvSpPr>
          <p:cNvPr id="4" name="Slide Number Placeholder 3">
            <a:extLst>
              <a:ext uri="{FF2B5EF4-FFF2-40B4-BE49-F238E27FC236}">
                <a16:creationId xmlns:a16="http://schemas.microsoft.com/office/drawing/2014/main" id="{D26B99BF-7B9E-473D-8FD5-1910B7EC38C9}"/>
              </a:ext>
            </a:extLst>
          </p:cNvPr>
          <p:cNvSpPr>
            <a:spLocks noGrp="1"/>
          </p:cNvSpPr>
          <p:nvPr>
            <p:ph type="sldNum" sz="quarter" idx="10"/>
          </p:nvPr>
        </p:nvSpPr>
        <p:spPr/>
        <p:txBody>
          <a:bodyPr/>
          <a:lstStyle/>
          <a:p>
            <a:pPr algn="r"/>
            <a:fld id="{F3477EC8-074D-41C4-94AE-E9EA7CEEA348}" type="slidenum">
              <a:rPr lang="en-US" smtClean="0"/>
              <a:pPr algn="r"/>
              <a:t>29</a:t>
            </a:fld>
            <a:endParaRPr lang="en-US" dirty="0"/>
          </a:p>
        </p:txBody>
      </p:sp>
    </p:spTree>
    <p:extLst>
      <p:ext uri="{BB962C8B-B14F-4D97-AF65-F5344CB8AC3E}">
        <p14:creationId xmlns:p14="http://schemas.microsoft.com/office/powerpoint/2010/main" val="7880375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79E4967B-2F55-4A0E-B865-DDF5491C1546}"/>
              </a:ext>
            </a:extLst>
          </p:cNvPr>
          <p:cNvSpPr>
            <a:spLocks noGrp="1"/>
          </p:cNvSpPr>
          <p:nvPr>
            <p:ph idx="1"/>
          </p:nvPr>
        </p:nvSpPr>
        <p:spPr>
          <a:xfrm>
            <a:off x="426231" y="1037693"/>
            <a:ext cx="10966265" cy="4953000"/>
          </a:xfrm>
        </p:spPr>
        <p:txBody>
          <a:bodyPr>
            <a:normAutofit/>
          </a:bodyPr>
          <a:lstStyle/>
          <a:p>
            <a:pPr marL="0" indent="0">
              <a:buNone/>
            </a:pPr>
            <a:r>
              <a:rPr lang="en-US" sz="2800" b="1" dirty="0">
                <a:solidFill>
                  <a:srgbClr val="53565A"/>
                </a:solidFill>
              </a:rPr>
              <a:t>To set up online testing technology in your schools, complete these four steps:</a:t>
            </a:r>
          </a:p>
          <a:p>
            <a:r>
              <a:rPr lang="en-US" dirty="0">
                <a:solidFill>
                  <a:srgbClr val="53565A"/>
                </a:solidFill>
              </a:rPr>
              <a:t>Step 1: Set up Test Administrator (TA) workstations</a:t>
            </a:r>
          </a:p>
          <a:p>
            <a:r>
              <a:rPr lang="en-US" dirty="0">
                <a:solidFill>
                  <a:srgbClr val="53565A"/>
                </a:solidFill>
              </a:rPr>
              <a:t>Step 2: Set up student workstations</a:t>
            </a:r>
          </a:p>
          <a:p>
            <a:r>
              <a:rPr lang="en-US" dirty="0">
                <a:solidFill>
                  <a:srgbClr val="53565A"/>
                </a:solidFill>
              </a:rPr>
              <a:t>Step 3: Configure your network</a:t>
            </a:r>
          </a:p>
          <a:p>
            <a:r>
              <a:rPr lang="en-US" dirty="0">
                <a:solidFill>
                  <a:srgbClr val="53565A"/>
                </a:solidFill>
              </a:rPr>
              <a:t>Step 4: Configure assistive technologies</a:t>
            </a:r>
          </a:p>
          <a:p>
            <a:pPr marL="0" indent="0">
              <a:buNone/>
            </a:pPr>
            <a:endParaRPr lang="en-US" sz="2000" dirty="0"/>
          </a:p>
          <a:p>
            <a:endParaRPr lang="en-US" dirty="0"/>
          </a:p>
        </p:txBody>
      </p:sp>
      <p:sp>
        <p:nvSpPr>
          <p:cNvPr id="3" name="Title 2">
            <a:extLst>
              <a:ext uri="{FF2B5EF4-FFF2-40B4-BE49-F238E27FC236}">
                <a16:creationId xmlns:a16="http://schemas.microsoft.com/office/drawing/2014/main" id="{73A92FB7-4A4B-4743-9803-9C8D60C7A697}"/>
              </a:ext>
            </a:extLst>
          </p:cNvPr>
          <p:cNvSpPr>
            <a:spLocks noGrp="1"/>
          </p:cNvSpPr>
          <p:nvPr>
            <p:ph type="title"/>
          </p:nvPr>
        </p:nvSpPr>
        <p:spPr/>
        <p:txBody>
          <a:bodyPr/>
          <a:lstStyle/>
          <a:p>
            <a:r>
              <a:rPr lang="en-US" dirty="0"/>
              <a:t>Topics Covered in This Module</a:t>
            </a:r>
          </a:p>
        </p:txBody>
      </p:sp>
      <p:sp>
        <p:nvSpPr>
          <p:cNvPr id="4" name="Slide Number Placeholder 3">
            <a:extLst>
              <a:ext uri="{FF2B5EF4-FFF2-40B4-BE49-F238E27FC236}">
                <a16:creationId xmlns:a16="http://schemas.microsoft.com/office/drawing/2014/main" id="{9C8975FD-D7DC-487B-8729-F3BE68C4BA43}"/>
              </a:ext>
            </a:extLst>
          </p:cNvPr>
          <p:cNvSpPr>
            <a:spLocks noGrp="1"/>
          </p:cNvSpPr>
          <p:nvPr>
            <p:ph type="sldNum" sz="quarter" idx="10"/>
          </p:nvPr>
        </p:nvSpPr>
        <p:spPr/>
        <p:txBody>
          <a:bodyPr/>
          <a:lstStyle/>
          <a:p>
            <a:pPr algn="r"/>
            <a:fld id="{F3477EC8-074D-41C4-94AE-E9EA7CEEA348}" type="slidenum">
              <a:rPr lang="en-US" smtClean="0"/>
              <a:pPr algn="r"/>
              <a:t>3</a:t>
            </a:fld>
            <a:endParaRPr lang="en-US" dirty="0"/>
          </a:p>
        </p:txBody>
      </p:sp>
    </p:spTree>
    <p:extLst>
      <p:ext uri="{BB962C8B-B14F-4D97-AF65-F5344CB8AC3E}">
        <p14:creationId xmlns:p14="http://schemas.microsoft.com/office/powerpoint/2010/main" val="101600647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464975" y="1315617"/>
            <a:ext cx="10814049" cy="3732737"/>
          </a:xfrm>
        </p:spPr>
        <p:txBody>
          <a:bodyPr>
            <a:normAutofit/>
          </a:bodyPr>
          <a:lstStyle/>
          <a:p>
            <a:pPr marL="342900" indent="-342900">
              <a:buFont typeface="Arial" panose="020B0604020202020204" pitchFamily="34" charset="0"/>
              <a:buChar char="•"/>
            </a:pPr>
            <a:r>
              <a:rPr lang="en-US" dirty="0">
                <a:solidFill>
                  <a:schemeClr val="tx1">
                    <a:lumMod val="75000"/>
                  </a:schemeClr>
                </a:solidFill>
              </a:rPr>
              <a:t>Voice technology must be available and functioning for students who require this accommodation.</a:t>
            </a:r>
          </a:p>
          <a:p>
            <a:pPr marL="342900" indent="-342900">
              <a:buFont typeface="Arial" panose="020B0604020202020204" pitchFamily="34" charset="0"/>
              <a:buChar char="•"/>
            </a:pPr>
            <a:r>
              <a:rPr lang="en-US" dirty="0">
                <a:solidFill>
                  <a:schemeClr val="tx1">
                    <a:lumMod val="75000"/>
                  </a:schemeClr>
                </a:solidFill>
              </a:rPr>
              <a:t>For students who need the use of text-to-speech (TTS), CAI recommends using a desktop, laptop, or tablet running Windows, macOS, or </a:t>
            </a:r>
            <a:r>
              <a:rPr lang="en-US" dirty="0" err="1">
                <a:solidFill>
                  <a:schemeClr val="tx1">
                    <a:lumMod val="75000"/>
                  </a:schemeClr>
                </a:solidFill>
              </a:rPr>
              <a:t>iPadOS</a:t>
            </a:r>
            <a:r>
              <a:rPr lang="en-US" dirty="0">
                <a:solidFill>
                  <a:schemeClr val="tx1">
                    <a:lumMod val="75000"/>
                  </a:schemeClr>
                </a:solidFill>
              </a:rPr>
              <a:t>. </a:t>
            </a:r>
          </a:p>
          <a:p>
            <a:pPr marL="342900" indent="-342900">
              <a:buFont typeface="Arial" panose="020B0604020202020204" pitchFamily="34" charset="0"/>
              <a:buChar char="•"/>
            </a:pPr>
            <a:r>
              <a:rPr lang="en-US" dirty="0">
                <a:solidFill>
                  <a:schemeClr val="tx1">
                    <a:lumMod val="75000"/>
                  </a:schemeClr>
                </a:solidFill>
              </a:rPr>
              <a:t>For Windows and macOS, default voice packs are fully compatible with the Secure Browser.</a:t>
            </a:r>
          </a:p>
          <a:p>
            <a:pPr marL="342900" indent="-342900">
              <a:buFont typeface="Arial" panose="020B0604020202020204" pitchFamily="34" charset="0"/>
              <a:buChar char="•"/>
            </a:pPr>
            <a:r>
              <a:rPr lang="en-US" dirty="0">
                <a:solidFill>
                  <a:schemeClr val="tx1">
                    <a:lumMod val="75000"/>
                  </a:schemeClr>
                </a:solidFill>
              </a:rPr>
              <a:t>Linux users will find a voice pack included with the Linux Secure Browser installation file.</a:t>
            </a:r>
          </a:p>
        </p:txBody>
      </p:sp>
      <p:sp>
        <p:nvSpPr>
          <p:cNvPr id="2" name="Title 1"/>
          <p:cNvSpPr>
            <a:spLocks noGrp="1"/>
          </p:cNvSpPr>
          <p:nvPr>
            <p:ph type="title"/>
          </p:nvPr>
        </p:nvSpPr>
        <p:spPr>
          <a:xfrm>
            <a:off x="429768" y="64008"/>
            <a:ext cx="11018520" cy="521208"/>
          </a:xfrm>
        </p:spPr>
        <p:txBody>
          <a:bodyPr>
            <a:normAutofit/>
          </a:bodyPr>
          <a:lstStyle/>
          <a:p>
            <a:r>
              <a:rPr lang="en-US" dirty="0"/>
              <a:t>Text-to-Speech</a:t>
            </a:r>
          </a:p>
        </p:txBody>
      </p:sp>
      <p:sp>
        <p:nvSpPr>
          <p:cNvPr id="5" name="Slide Number Placeholder 3">
            <a:extLst>
              <a:ext uri="{FF2B5EF4-FFF2-40B4-BE49-F238E27FC236}">
                <a16:creationId xmlns:a16="http://schemas.microsoft.com/office/drawing/2014/main" id="{0FCCA60D-482B-44F8-8E22-7A07F7F8022F}"/>
              </a:ext>
            </a:extLst>
          </p:cNvPr>
          <p:cNvSpPr>
            <a:spLocks noGrp="1"/>
          </p:cNvSpPr>
          <p:nvPr>
            <p:ph type="sldNum" sz="quarter" idx="10"/>
          </p:nvPr>
        </p:nvSpPr>
        <p:spPr>
          <a:xfrm>
            <a:off x="11442432" y="6444777"/>
            <a:ext cx="706657" cy="278820"/>
          </a:xfrm>
        </p:spPr>
        <p:txBody>
          <a:bodyPr/>
          <a:lstStyle/>
          <a:p>
            <a:pPr algn="r"/>
            <a:fld id="{F3477EC8-074D-41C4-94AE-E9EA7CEEA348}" type="slidenum">
              <a:rPr lang="en-US" smtClean="0"/>
              <a:pPr algn="r"/>
              <a:t>30</a:t>
            </a:fld>
            <a:endParaRPr lang="en-US" dirty="0"/>
          </a:p>
        </p:txBody>
      </p:sp>
    </p:spTree>
    <p:extLst>
      <p:ext uri="{BB962C8B-B14F-4D97-AF65-F5344CB8AC3E}">
        <p14:creationId xmlns:p14="http://schemas.microsoft.com/office/powerpoint/2010/main" val="235632378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475982" y="1214533"/>
            <a:ext cx="10966449" cy="4537873"/>
          </a:xfrm>
        </p:spPr>
        <p:txBody>
          <a:bodyPr>
            <a:normAutofit/>
          </a:bodyPr>
          <a:lstStyle/>
          <a:p>
            <a:pPr marL="342900" indent="-342900">
              <a:buFont typeface="Arial" panose="020B0604020202020204" pitchFamily="34" charset="0"/>
              <a:buChar char="•"/>
            </a:pPr>
            <a:r>
              <a:rPr lang="en-US" dirty="0">
                <a:solidFill>
                  <a:srgbClr val="53565A"/>
                </a:solidFill>
              </a:rPr>
              <a:t>iPad users have full TTS functionality with voice packs that ship out of the box. </a:t>
            </a:r>
          </a:p>
          <a:p>
            <a:pPr marL="342900" indent="-342900">
              <a:buFont typeface="Arial" panose="020B0604020202020204" pitchFamily="34" charset="0"/>
              <a:buChar char="•"/>
            </a:pPr>
            <a:r>
              <a:rPr lang="en-US" dirty="0">
                <a:solidFill>
                  <a:srgbClr val="53565A"/>
                </a:solidFill>
              </a:rPr>
              <a:t>The Secure Browser recognizes voice packs that ship out of the box for Chrome OS devices for playback and stop, but the pause feature does not work properly on these devices. </a:t>
            </a:r>
          </a:p>
          <a:p>
            <a:pPr marL="342900" indent="-342900">
              <a:buFont typeface="Arial" panose="020B0604020202020204" pitchFamily="34" charset="0"/>
              <a:buChar char="•"/>
            </a:pPr>
            <a:r>
              <a:rPr lang="en-US" dirty="0">
                <a:solidFill>
                  <a:srgbClr val="53565A"/>
                </a:solidFill>
              </a:rPr>
              <a:t>A workaround for Chrome OS is available. It allows students to highlight a passage of text and have TTS read just that passage, eliminating the need for the pause feature.</a:t>
            </a:r>
          </a:p>
          <a:p>
            <a:pPr marL="233363" indent="-233363">
              <a:buFont typeface="Wingdings" pitchFamily="2" charset="2"/>
              <a:buChar char="§"/>
            </a:pPr>
            <a:endParaRPr lang="en-US" dirty="0"/>
          </a:p>
          <a:p>
            <a:r>
              <a:rPr lang="en-US" dirty="0"/>
              <a:t> </a:t>
            </a:r>
          </a:p>
        </p:txBody>
      </p:sp>
      <p:sp>
        <p:nvSpPr>
          <p:cNvPr id="2" name="Title 1"/>
          <p:cNvSpPr>
            <a:spLocks noGrp="1"/>
          </p:cNvSpPr>
          <p:nvPr>
            <p:ph type="title"/>
          </p:nvPr>
        </p:nvSpPr>
        <p:spPr/>
        <p:txBody>
          <a:bodyPr>
            <a:normAutofit/>
          </a:bodyPr>
          <a:lstStyle/>
          <a:p>
            <a:r>
              <a:rPr lang="en-US" dirty="0"/>
              <a:t>Text-to-Speech on Mobile Devices</a:t>
            </a:r>
          </a:p>
        </p:txBody>
      </p:sp>
      <p:sp>
        <p:nvSpPr>
          <p:cNvPr id="5" name="Slide Number Placeholder 3">
            <a:extLst>
              <a:ext uri="{FF2B5EF4-FFF2-40B4-BE49-F238E27FC236}">
                <a16:creationId xmlns:a16="http://schemas.microsoft.com/office/drawing/2014/main" id="{41447BFB-2BDD-4ECE-857C-53F68F307358}"/>
              </a:ext>
            </a:extLst>
          </p:cNvPr>
          <p:cNvSpPr>
            <a:spLocks noGrp="1"/>
          </p:cNvSpPr>
          <p:nvPr>
            <p:ph type="sldNum" sz="quarter" idx="10"/>
          </p:nvPr>
        </p:nvSpPr>
        <p:spPr>
          <a:xfrm>
            <a:off x="11442432" y="6444777"/>
            <a:ext cx="706657" cy="278820"/>
          </a:xfrm>
        </p:spPr>
        <p:txBody>
          <a:bodyPr/>
          <a:lstStyle/>
          <a:p>
            <a:pPr algn="r"/>
            <a:fld id="{F3477EC8-074D-41C4-94AE-E9EA7CEEA348}" type="slidenum">
              <a:rPr lang="en-US" smtClean="0"/>
              <a:pPr algn="r"/>
              <a:t>31</a:t>
            </a:fld>
            <a:endParaRPr lang="en-US" dirty="0"/>
          </a:p>
        </p:txBody>
      </p:sp>
    </p:spTree>
    <p:extLst>
      <p:ext uri="{BB962C8B-B14F-4D97-AF65-F5344CB8AC3E}">
        <p14:creationId xmlns:p14="http://schemas.microsoft.com/office/powerpoint/2010/main" val="39286918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F6844DF8-B855-421F-95B3-6E4118C84A64}"/>
              </a:ext>
            </a:extLst>
          </p:cNvPr>
          <p:cNvSpPr>
            <a:spLocks noGrp="1"/>
          </p:cNvSpPr>
          <p:nvPr>
            <p:ph type="title"/>
          </p:nvPr>
        </p:nvSpPr>
        <p:spPr>
          <a:xfrm>
            <a:off x="429768" y="169559"/>
            <a:ext cx="11018520" cy="521208"/>
          </a:xfrm>
        </p:spPr>
        <p:txBody>
          <a:bodyPr/>
          <a:lstStyle/>
          <a:p>
            <a:r>
              <a:rPr lang="en-US" dirty="0"/>
              <a:t>Text-to-Speech Check</a:t>
            </a:r>
          </a:p>
        </p:txBody>
      </p:sp>
      <p:sp>
        <p:nvSpPr>
          <p:cNvPr id="4" name="Slide Number Placeholder 3">
            <a:extLst>
              <a:ext uri="{FF2B5EF4-FFF2-40B4-BE49-F238E27FC236}">
                <a16:creationId xmlns:a16="http://schemas.microsoft.com/office/drawing/2014/main" id="{DCCCF5F0-9C09-4A6E-97FE-37255655F862}"/>
              </a:ext>
            </a:extLst>
          </p:cNvPr>
          <p:cNvSpPr>
            <a:spLocks noGrp="1"/>
          </p:cNvSpPr>
          <p:nvPr>
            <p:ph type="sldNum" sz="quarter" idx="10"/>
          </p:nvPr>
        </p:nvSpPr>
        <p:spPr/>
        <p:txBody>
          <a:bodyPr/>
          <a:lstStyle/>
          <a:p>
            <a:pPr algn="r"/>
            <a:fld id="{F3477EC8-074D-41C4-94AE-E9EA7CEEA348}" type="slidenum">
              <a:rPr lang="en-US" smtClean="0"/>
              <a:pPr algn="r"/>
              <a:t>32</a:t>
            </a:fld>
            <a:endParaRPr lang="en-US" dirty="0"/>
          </a:p>
        </p:txBody>
      </p:sp>
      <p:pic>
        <p:nvPicPr>
          <p:cNvPr id="6" name="d7b8a582-bc8c-41dd-93c9-6f8e0a9e4d69">
            <a:extLst>
              <a:ext uri="{FF2B5EF4-FFF2-40B4-BE49-F238E27FC236}">
                <a16:creationId xmlns:a16="http://schemas.microsoft.com/office/drawing/2014/main" id="{6789A8D1-4584-4908-81C4-DDB02969B252}"/>
              </a:ext>
            </a:extLst>
          </p:cNvPr>
          <p:cNvPicPr/>
          <p:nvPr/>
        </p:nvPicPr>
        <p:blipFill>
          <a:blip r:embed="rId3">
            <a:extLst>
              <a:ext uri="{28A0092B-C50C-407E-A947-70E740481C1C}">
                <a14:useLocalDpi xmlns:a14="http://schemas.microsoft.com/office/drawing/2010/main" val="0"/>
              </a:ext>
            </a:extLst>
          </a:blip>
          <a:stretch>
            <a:fillRect/>
          </a:stretch>
        </p:blipFill>
        <p:spPr bwMode="auto">
          <a:xfrm>
            <a:off x="2853167" y="1115695"/>
            <a:ext cx="6485666" cy="4626610"/>
          </a:xfrm>
          <a:prstGeom prst="rect">
            <a:avLst/>
          </a:prstGeom>
          <a:noFill/>
          <a:ln>
            <a:solidFill>
              <a:schemeClr val="bg1">
                <a:lumMod val="65000"/>
              </a:schemeClr>
            </a:solidFill>
          </a:ln>
          <a:effectLst>
            <a:outerShdw blurRad="444500" dist="127000" dir="2700000" algn="tl" rotWithShape="0">
              <a:prstClr val="black">
                <a:alpha val="75000"/>
              </a:prstClr>
            </a:outerShdw>
          </a:effectLst>
          <a:extLst>
            <a:ext uri="{53640926-AAD7-44D8-BBD7-CCE9431645EC}">
              <a14:shadowObscured xmlns:a14="http://schemas.microsoft.com/office/drawing/2010/main"/>
            </a:ext>
          </a:extLst>
        </p:spPr>
      </p:pic>
    </p:spTree>
    <p:extLst>
      <p:ext uri="{BB962C8B-B14F-4D97-AF65-F5344CB8AC3E}">
        <p14:creationId xmlns:p14="http://schemas.microsoft.com/office/powerpoint/2010/main" val="13812437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3B0B3B4-7A89-4EAD-AF73-82A355D8F5D5}"/>
              </a:ext>
            </a:extLst>
          </p:cNvPr>
          <p:cNvSpPr>
            <a:spLocks noGrp="1"/>
          </p:cNvSpPr>
          <p:nvPr>
            <p:ph idx="1"/>
          </p:nvPr>
        </p:nvSpPr>
        <p:spPr>
          <a:xfrm>
            <a:off x="426231" y="961493"/>
            <a:ext cx="10966265" cy="5105400"/>
          </a:xfrm>
        </p:spPr>
        <p:txBody>
          <a:bodyPr>
            <a:normAutofit fontScale="85000" lnSpcReduction="20000"/>
          </a:bodyPr>
          <a:lstStyle/>
          <a:p>
            <a:pPr marL="0" indent="0">
              <a:buNone/>
            </a:pPr>
            <a:r>
              <a:rPr lang="en-US" dirty="0">
                <a:solidFill>
                  <a:srgbClr val="53565A"/>
                </a:solidFill>
              </a:rPr>
              <a:t>Screen readers allow students to read text displayed on a screen with a speech synthesizer or braille display. </a:t>
            </a:r>
          </a:p>
          <a:p>
            <a:r>
              <a:rPr lang="en-US" dirty="0">
                <a:solidFill>
                  <a:srgbClr val="53565A"/>
                </a:solidFill>
              </a:rPr>
              <a:t>Required software for student workstation: </a:t>
            </a:r>
          </a:p>
          <a:p>
            <a:pPr lvl="1"/>
            <a:r>
              <a:rPr lang="en-US" dirty="0">
                <a:solidFill>
                  <a:srgbClr val="53565A"/>
                </a:solidFill>
              </a:rPr>
              <a:t>JAWS</a:t>
            </a:r>
          </a:p>
          <a:p>
            <a:pPr lvl="1"/>
            <a:r>
              <a:rPr lang="en-US" dirty="0">
                <a:solidFill>
                  <a:srgbClr val="53565A"/>
                </a:solidFill>
              </a:rPr>
              <a:t>Most refreshable braille displays</a:t>
            </a:r>
          </a:p>
          <a:p>
            <a:pPr lvl="1"/>
            <a:r>
              <a:rPr lang="en-US" dirty="0">
                <a:solidFill>
                  <a:srgbClr val="53565A"/>
                </a:solidFill>
              </a:rPr>
              <a:t>For screen reading on ELA tests, you must use the JAWS screen reader because it is the only screen reader that supports suppressing read-aloud on reading passages. </a:t>
            </a:r>
          </a:p>
          <a:p>
            <a:r>
              <a:rPr lang="en-US" dirty="0">
                <a:solidFill>
                  <a:srgbClr val="53565A"/>
                </a:solidFill>
              </a:rPr>
              <a:t>Required software for TA workstation:</a:t>
            </a:r>
          </a:p>
          <a:p>
            <a:pPr lvl="1"/>
            <a:r>
              <a:rPr lang="en-US" dirty="0">
                <a:solidFill>
                  <a:srgbClr val="53565A"/>
                </a:solidFill>
              </a:rPr>
              <a:t>Duxbury Braille Translation</a:t>
            </a:r>
          </a:p>
          <a:p>
            <a:pPr lvl="1"/>
            <a:r>
              <a:rPr lang="en-US" dirty="0">
                <a:solidFill>
                  <a:srgbClr val="53565A"/>
                </a:solidFill>
              </a:rPr>
              <a:t>TAs need this software to emboss braille test content. Other screen readers may also work and should be tested in a practice test. </a:t>
            </a:r>
          </a:p>
          <a:p>
            <a:pPr lvl="1"/>
            <a:r>
              <a:rPr lang="en-US" dirty="0">
                <a:solidFill>
                  <a:srgbClr val="53565A"/>
                </a:solidFill>
              </a:rPr>
              <a:t>To emboss tactile graphics, CAI supports ViewPlus embossers using the Tiger Software Suite (Tiger Designer and Tiger Viewer).</a:t>
            </a:r>
          </a:p>
        </p:txBody>
      </p:sp>
      <p:sp>
        <p:nvSpPr>
          <p:cNvPr id="3" name="Title 2">
            <a:extLst>
              <a:ext uri="{FF2B5EF4-FFF2-40B4-BE49-F238E27FC236}">
                <a16:creationId xmlns:a16="http://schemas.microsoft.com/office/drawing/2014/main" id="{14195D40-74EC-41C1-AC28-A1A2DFE6D133}"/>
              </a:ext>
            </a:extLst>
          </p:cNvPr>
          <p:cNvSpPr>
            <a:spLocks noGrp="1"/>
          </p:cNvSpPr>
          <p:nvPr>
            <p:ph type="title"/>
          </p:nvPr>
        </p:nvSpPr>
        <p:spPr/>
        <p:txBody>
          <a:bodyPr/>
          <a:lstStyle/>
          <a:p>
            <a:r>
              <a:rPr lang="en-US" dirty="0"/>
              <a:t>Screen Readers</a:t>
            </a:r>
          </a:p>
        </p:txBody>
      </p:sp>
      <p:sp>
        <p:nvSpPr>
          <p:cNvPr id="4" name="Slide Number Placeholder 3">
            <a:extLst>
              <a:ext uri="{FF2B5EF4-FFF2-40B4-BE49-F238E27FC236}">
                <a16:creationId xmlns:a16="http://schemas.microsoft.com/office/drawing/2014/main" id="{D4EBEC22-7EF1-4DD5-80A4-250CE20B1BB1}"/>
              </a:ext>
            </a:extLst>
          </p:cNvPr>
          <p:cNvSpPr>
            <a:spLocks noGrp="1"/>
          </p:cNvSpPr>
          <p:nvPr>
            <p:ph type="sldNum" sz="quarter" idx="10"/>
          </p:nvPr>
        </p:nvSpPr>
        <p:spPr/>
        <p:txBody>
          <a:bodyPr/>
          <a:lstStyle/>
          <a:p>
            <a:pPr algn="r"/>
            <a:fld id="{F3477EC8-074D-41C4-94AE-E9EA7CEEA348}" type="slidenum">
              <a:rPr lang="en-US" smtClean="0"/>
              <a:pPr algn="r"/>
              <a:t>33</a:t>
            </a:fld>
            <a:endParaRPr lang="en-US" dirty="0"/>
          </a:p>
        </p:txBody>
      </p:sp>
    </p:spTree>
    <p:extLst>
      <p:ext uri="{BB962C8B-B14F-4D97-AF65-F5344CB8AC3E}">
        <p14:creationId xmlns:p14="http://schemas.microsoft.com/office/powerpoint/2010/main" val="221501085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65735D1-33D7-44A9-A442-9DB085E7F578}"/>
              </a:ext>
            </a:extLst>
          </p:cNvPr>
          <p:cNvSpPr>
            <a:spLocks noGrp="1"/>
          </p:cNvSpPr>
          <p:nvPr>
            <p:ph idx="1"/>
          </p:nvPr>
        </p:nvSpPr>
        <p:spPr>
          <a:xfrm>
            <a:off x="426231" y="1090127"/>
            <a:ext cx="10966265" cy="3852006"/>
          </a:xfrm>
        </p:spPr>
        <p:txBody>
          <a:bodyPr/>
          <a:lstStyle/>
          <a:p>
            <a:pPr marL="0" indent="0">
              <a:buNone/>
            </a:pPr>
            <a:r>
              <a:rPr lang="en-US" dirty="0">
                <a:solidFill>
                  <a:schemeClr val="tx1"/>
                </a:solidFill>
              </a:rPr>
              <a:t>Speech-to-text (STT) allows a student to speak into a headset and have their speech converted into text that becomes the response that is entered into the TDS. </a:t>
            </a:r>
          </a:p>
          <a:p>
            <a:r>
              <a:rPr lang="en-US" dirty="0">
                <a:solidFill>
                  <a:schemeClr val="tx1"/>
                </a:solidFill>
              </a:rPr>
              <a:t>Available for Windows and macOS through Dragon Naturally Speaking or other similar software. </a:t>
            </a:r>
          </a:p>
          <a:p>
            <a:r>
              <a:rPr lang="en-US" dirty="0">
                <a:solidFill>
                  <a:schemeClr val="tx1"/>
                </a:solidFill>
              </a:rPr>
              <a:t>Unavailable for Linux, iOS, or Chrome OS. </a:t>
            </a:r>
          </a:p>
        </p:txBody>
      </p:sp>
      <p:sp>
        <p:nvSpPr>
          <p:cNvPr id="3" name="Title 2">
            <a:extLst>
              <a:ext uri="{FF2B5EF4-FFF2-40B4-BE49-F238E27FC236}">
                <a16:creationId xmlns:a16="http://schemas.microsoft.com/office/drawing/2014/main" id="{579396EC-1DA3-419E-899D-B3C44218FDA1}"/>
              </a:ext>
            </a:extLst>
          </p:cNvPr>
          <p:cNvSpPr>
            <a:spLocks noGrp="1"/>
          </p:cNvSpPr>
          <p:nvPr>
            <p:ph type="title"/>
          </p:nvPr>
        </p:nvSpPr>
        <p:spPr/>
        <p:txBody>
          <a:bodyPr/>
          <a:lstStyle/>
          <a:p>
            <a:r>
              <a:rPr lang="en-US" dirty="0"/>
              <a:t>Speech-to-Text</a:t>
            </a:r>
          </a:p>
        </p:txBody>
      </p:sp>
      <p:sp>
        <p:nvSpPr>
          <p:cNvPr id="4" name="Slide Number Placeholder 3">
            <a:extLst>
              <a:ext uri="{FF2B5EF4-FFF2-40B4-BE49-F238E27FC236}">
                <a16:creationId xmlns:a16="http://schemas.microsoft.com/office/drawing/2014/main" id="{5DDCF612-CDE7-4863-9660-467000044113}"/>
              </a:ext>
            </a:extLst>
          </p:cNvPr>
          <p:cNvSpPr>
            <a:spLocks noGrp="1"/>
          </p:cNvSpPr>
          <p:nvPr>
            <p:ph type="sldNum" sz="quarter" idx="10"/>
          </p:nvPr>
        </p:nvSpPr>
        <p:spPr/>
        <p:txBody>
          <a:bodyPr/>
          <a:lstStyle/>
          <a:p>
            <a:pPr algn="r"/>
            <a:fld id="{F3477EC8-074D-41C4-94AE-E9EA7CEEA348}" type="slidenum">
              <a:rPr lang="en-US" smtClean="0"/>
              <a:pPr algn="r"/>
              <a:t>34</a:t>
            </a:fld>
            <a:endParaRPr lang="en-US" dirty="0"/>
          </a:p>
        </p:txBody>
      </p:sp>
    </p:spTree>
    <p:extLst>
      <p:ext uri="{BB962C8B-B14F-4D97-AF65-F5344CB8AC3E}">
        <p14:creationId xmlns:p14="http://schemas.microsoft.com/office/powerpoint/2010/main" val="376254350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4F965B9-966D-4129-88AC-FA3F61979A24}"/>
              </a:ext>
            </a:extLst>
          </p:cNvPr>
          <p:cNvSpPr>
            <a:spLocks noGrp="1"/>
          </p:cNvSpPr>
          <p:nvPr>
            <p:ph idx="1"/>
          </p:nvPr>
        </p:nvSpPr>
        <p:spPr>
          <a:xfrm>
            <a:off x="476166" y="1118118"/>
            <a:ext cx="10966265" cy="3852006"/>
          </a:xfrm>
        </p:spPr>
        <p:txBody>
          <a:bodyPr/>
          <a:lstStyle/>
          <a:p>
            <a:pPr marL="0" indent="0">
              <a:buNone/>
            </a:pPr>
            <a:r>
              <a:rPr lang="en-US" dirty="0">
                <a:solidFill>
                  <a:srgbClr val="53565A"/>
                </a:solidFill>
              </a:rPr>
              <a:t>Word prediction software predicts words as a student types. </a:t>
            </a:r>
          </a:p>
          <a:p>
            <a:pPr marL="685800"/>
            <a:r>
              <a:rPr lang="en-US" dirty="0">
                <a:solidFill>
                  <a:srgbClr val="53565A"/>
                </a:solidFill>
              </a:rPr>
              <a:t>Available for Windows and macOS through the use of third-party apps like </a:t>
            </a:r>
            <a:r>
              <a:rPr lang="en-US" dirty="0" err="1">
                <a:solidFill>
                  <a:srgbClr val="53565A"/>
                </a:solidFill>
              </a:rPr>
              <a:t>Read&amp;Write</a:t>
            </a:r>
            <a:r>
              <a:rPr lang="en-US" dirty="0">
                <a:solidFill>
                  <a:srgbClr val="53565A"/>
                </a:solidFill>
              </a:rPr>
              <a:t> and others.</a:t>
            </a:r>
          </a:p>
          <a:p>
            <a:pPr marL="685800"/>
            <a:r>
              <a:rPr lang="en-US" dirty="0">
                <a:solidFill>
                  <a:srgbClr val="53565A"/>
                </a:solidFill>
              </a:rPr>
              <a:t>For more information about supported third-party apps, see the document titled </a:t>
            </a:r>
            <a:r>
              <a:rPr lang="en-US" i="1" dirty="0">
                <a:solidFill>
                  <a:srgbClr val="53565A"/>
                </a:solidFill>
              </a:rPr>
              <a:t>Assistive Technology Manual</a:t>
            </a:r>
            <a:r>
              <a:rPr lang="en-US" dirty="0">
                <a:solidFill>
                  <a:srgbClr val="53565A"/>
                </a:solidFill>
              </a:rPr>
              <a:t>.</a:t>
            </a:r>
          </a:p>
          <a:p>
            <a:pPr marL="685800"/>
            <a:r>
              <a:rPr lang="en-US" dirty="0">
                <a:solidFill>
                  <a:srgbClr val="53565A"/>
                </a:solidFill>
              </a:rPr>
              <a:t>Unavailable for Linux, </a:t>
            </a:r>
            <a:r>
              <a:rPr lang="en-US" dirty="0" err="1">
                <a:solidFill>
                  <a:srgbClr val="53565A"/>
                </a:solidFill>
              </a:rPr>
              <a:t>iPadOS</a:t>
            </a:r>
            <a:r>
              <a:rPr lang="en-US" dirty="0">
                <a:solidFill>
                  <a:srgbClr val="53565A"/>
                </a:solidFill>
              </a:rPr>
              <a:t> or Chrome OS. </a:t>
            </a:r>
          </a:p>
        </p:txBody>
      </p:sp>
      <p:sp>
        <p:nvSpPr>
          <p:cNvPr id="3" name="Title 2">
            <a:extLst>
              <a:ext uri="{FF2B5EF4-FFF2-40B4-BE49-F238E27FC236}">
                <a16:creationId xmlns:a16="http://schemas.microsoft.com/office/drawing/2014/main" id="{381E3C5B-48C9-4063-9B18-9EFFA67804A2}"/>
              </a:ext>
            </a:extLst>
          </p:cNvPr>
          <p:cNvSpPr>
            <a:spLocks noGrp="1"/>
          </p:cNvSpPr>
          <p:nvPr>
            <p:ph type="title"/>
          </p:nvPr>
        </p:nvSpPr>
        <p:spPr/>
        <p:txBody>
          <a:bodyPr/>
          <a:lstStyle/>
          <a:p>
            <a:r>
              <a:rPr lang="en-US" dirty="0"/>
              <a:t>Word Prediction</a:t>
            </a:r>
          </a:p>
        </p:txBody>
      </p:sp>
      <p:sp>
        <p:nvSpPr>
          <p:cNvPr id="4" name="Slide Number Placeholder 3">
            <a:extLst>
              <a:ext uri="{FF2B5EF4-FFF2-40B4-BE49-F238E27FC236}">
                <a16:creationId xmlns:a16="http://schemas.microsoft.com/office/drawing/2014/main" id="{36A78349-ACD5-4B69-B184-831B9915BC74}"/>
              </a:ext>
            </a:extLst>
          </p:cNvPr>
          <p:cNvSpPr>
            <a:spLocks noGrp="1"/>
          </p:cNvSpPr>
          <p:nvPr>
            <p:ph type="sldNum" sz="quarter" idx="10"/>
          </p:nvPr>
        </p:nvSpPr>
        <p:spPr/>
        <p:txBody>
          <a:bodyPr/>
          <a:lstStyle/>
          <a:p>
            <a:pPr algn="r"/>
            <a:fld id="{F3477EC8-074D-41C4-94AE-E9EA7CEEA348}" type="slidenum">
              <a:rPr lang="en-US" smtClean="0"/>
              <a:pPr algn="r"/>
              <a:t>35</a:t>
            </a:fld>
            <a:endParaRPr lang="en-US" dirty="0"/>
          </a:p>
        </p:txBody>
      </p:sp>
    </p:spTree>
    <p:extLst>
      <p:ext uri="{BB962C8B-B14F-4D97-AF65-F5344CB8AC3E}">
        <p14:creationId xmlns:p14="http://schemas.microsoft.com/office/powerpoint/2010/main" val="175106046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C8E4C7F7-6174-4195-8206-A4B8B9A18F39}"/>
              </a:ext>
            </a:extLst>
          </p:cNvPr>
          <p:cNvSpPr>
            <a:spLocks noGrp="1"/>
          </p:cNvSpPr>
          <p:nvPr>
            <p:ph idx="1"/>
          </p:nvPr>
        </p:nvSpPr>
        <p:spPr>
          <a:xfrm>
            <a:off x="972273" y="1034472"/>
            <a:ext cx="10420407" cy="4579250"/>
          </a:xfrm>
        </p:spPr>
        <p:txBody>
          <a:bodyPr>
            <a:normAutofit fontScale="92500" lnSpcReduction="10000"/>
          </a:bodyPr>
          <a:lstStyle/>
          <a:p>
            <a:pPr marL="0" indent="0" eaLnBrk="1" fontAlgn="auto" hangingPunct="1">
              <a:buNone/>
              <a:defRPr/>
            </a:pPr>
            <a:r>
              <a:rPr lang="en-US" sz="1800" b="1" dirty="0"/>
              <a:t>Further Information</a:t>
            </a:r>
            <a:endParaRPr lang="en-US" sz="1800" dirty="0">
              <a:solidFill>
                <a:srgbClr val="FF0000"/>
              </a:solidFill>
            </a:endParaRPr>
          </a:p>
          <a:p>
            <a:pPr lvl="0"/>
            <a:r>
              <a:rPr lang="en-US" sz="1800" dirty="0">
                <a:solidFill>
                  <a:srgbClr val="FF0000"/>
                </a:solidFill>
              </a:rPr>
              <a:t> </a:t>
            </a:r>
            <a:r>
              <a:rPr lang="en-US" sz="1800" b="1" dirty="0"/>
              <a:t>Visit </a:t>
            </a:r>
            <a:endParaRPr lang="en-US" sz="1800" dirty="0"/>
          </a:p>
          <a:p>
            <a:pPr lvl="1"/>
            <a:r>
              <a:rPr lang="en-US" sz="1800" b="1" u="sng" dirty="0" err="1">
                <a:hlinkClick r:id="rId3"/>
              </a:rPr>
              <a:t>alohahsap.org</a:t>
            </a:r>
            <a:endParaRPr lang="en-US" sz="1800" b="1" dirty="0"/>
          </a:p>
          <a:p>
            <a:pPr lvl="1"/>
            <a:r>
              <a:rPr lang="en-US" sz="1800" b="1" dirty="0" err="1">
                <a:hlinkClick r:id="rId4"/>
              </a:rPr>
              <a:t>smarterbalanced.org</a:t>
            </a:r>
            <a:endParaRPr lang="en-US" sz="1800" b="1" dirty="0"/>
          </a:p>
          <a:p>
            <a:pPr lvl="0"/>
            <a:r>
              <a:rPr lang="en-US" sz="1800" b="1" dirty="0"/>
              <a:t>Call, fax, or email the HSAP Help Desk</a:t>
            </a:r>
            <a:endParaRPr lang="en-US" sz="1800" dirty="0"/>
          </a:p>
          <a:p>
            <a:pPr lvl="1"/>
            <a:r>
              <a:rPr lang="en-US" sz="1800" b="1" dirty="0"/>
              <a:t>Hours: 7:30 am to 4:00 p.m. HST, Monday-Friday (except holidays)</a:t>
            </a:r>
            <a:endParaRPr lang="en-US" sz="1800" dirty="0"/>
          </a:p>
          <a:p>
            <a:pPr lvl="1"/>
            <a:r>
              <a:rPr lang="en-US" sz="1800" dirty="0"/>
              <a:t>Phone: 1-866-648-3712</a:t>
            </a:r>
          </a:p>
          <a:p>
            <a:pPr lvl="1"/>
            <a:r>
              <a:rPr lang="en-US" sz="1800" dirty="0"/>
              <a:t>Fax: 1-877-231-7813</a:t>
            </a:r>
          </a:p>
          <a:p>
            <a:pPr lvl="1"/>
            <a:r>
              <a:rPr lang="en-US" sz="1800" dirty="0"/>
              <a:t>Email: </a:t>
            </a:r>
            <a:r>
              <a:rPr lang="en-US" sz="1800" dirty="0" err="1">
                <a:hlinkClick r:id="rId5"/>
              </a:rPr>
              <a:t>HSAPHelpDesk@cambiumassessment.com</a:t>
            </a:r>
            <a:endParaRPr lang="en-US" sz="1800" dirty="0"/>
          </a:p>
        </p:txBody>
      </p:sp>
      <p:sp>
        <p:nvSpPr>
          <p:cNvPr id="35843" name="Title 1"/>
          <p:cNvSpPr>
            <a:spLocks noGrp="1"/>
          </p:cNvSpPr>
          <p:nvPr>
            <p:ph type="title"/>
          </p:nvPr>
        </p:nvSpPr>
        <p:spPr/>
        <p:txBody>
          <a:bodyPr>
            <a:normAutofit/>
          </a:bodyPr>
          <a:lstStyle/>
          <a:p>
            <a:r>
              <a:rPr altLang="en-US" dirty="0"/>
              <a:t>Thank You!</a:t>
            </a:r>
          </a:p>
        </p:txBody>
      </p:sp>
      <p:sp>
        <p:nvSpPr>
          <p:cNvPr id="2" name="Slide Number Placeholder 1"/>
          <p:cNvSpPr>
            <a:spLocks noGrp="1"/>
          </p:cNvSpPr>
          <p:nvPr>
            <p:ph type="sldNum" sz="quarter" idx="10"/>
          </p:nvPr>
        </p:nvSpPr>
        <p:spPr/>
        <p:txBody>
          <a:bodyPr/>
          <a:lstStyle/>
          <a:p>
            <a:pPr>
              <a:defRPr/>
            </a:pPr>
            <a:fld id="{8F1302BC-9423-4160-8A3E-D93B1F0A23E5}" type="slidenum">
              <a:rPr lang="en-US" smtClean="0"/>
              <a:pPr>
                <a:defRPr/>
              </a:pPr>
              <a:t>36</a:t>
            </a:fld>
            <a:endParaRPr lang="en-US" dirty="0"/>
          </a:p>
        </p:txBody>
      </p:sp>
    </p:spTree>
    <p:extLst>
      <p:ext uri="{BB962C8B-B14F-4D97-AF65-F5344CB8AC3E}">
        <p14:creationId xmlns:p14="http://schemas.microsoft.com/office/powerpoint/2010/main" val="3478478289"/>
      </p:ext>
    </p:extLst>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BD1F2DE-0CE8-4D4B-9C83-B33ACE96D6D0}"/>
              </a:ext>
            </a:extLst>
          </p:cNvPr>
          <p:cNvSpPr>
            <a:spLocks noGrp="1"/>
          </p:cNvSpPr>
          <p:nvPr>
            <p:ph idx="1"/>
          </p:nvPr>
        </p:nvSpPr>
        <p:spPr>
          <a:xfrm>
            <a:off x="426231" y="1115008"/>
            <a:ext cx="10966265" cy="5029200"/>
          </a:xfrm>
        </p:spPr>
        <p:txBody>
          <a:bodyPr>
            <a:normAutofit/>
          </a:bodyPr>
          <a:lstStyle/>
          <a:p>
            <a:r>
              <a:rPr lang="en-US" dirty="0">
                <a:solidFill>
                  <a:srgbClr val="53565A"/>
                </a:solidFill>
              </a:rPr>
              <a:t>Nearly any modern device, including mobile devices like tablets, with any modern browser can be used to access the TA site and administer a test session. </a:t>
            </a:r>
          </a:p>
          <a:p>
            <a:r>
              <a:rPr lang="en-US" dirty="0">
                <a:solidFill>
                  <a:srgbClr val="53565A"/>
                </a:solidFill>
              </a:rPr>
              <a:t>The TA Interface is a website. Any device you already use to check your email and access the Internet should be capable of administering tests.</a:t>
            </a:r>
          </a:p>
          <a:p>
            <a:r>
              <a:rPr lang="en-US" dirty="0">
                <a:solidFill>
                  <a:srgbClr val="53565A"/>
                </a:solidFill>
                <a:cs typeface="Arial" panose="020B0604020202020204" pitchFamily="34" charset="0"/>
              </a:rPr>
              <a:t>TAs can print test session information or test items for students with the print-on-request accommodation. To be able to print, TA workstations must be connected to a printer.</a:t>
            </a:r>
          </a:p>
          <a:p>
            <a:r>
              <a:rPr lang="en-US" dirty="0">
                <a:solidFill>
                  <a:srgbClr val="53565A"/>
                </a:solidFill>
              </a:rPr>
              <a:t>If your school uses a firewall or other networking equipment that blocks access to public websites, you may need to add Cambium Assessment, Inc. (CAI) websites to the </a:t>
            </a:r>
            <a:r>
              <a:rPr lang="en-US" dirty="0" err="1">
                <a:solidFill>
                  <a:srgbClr val="53565A"/>
                </a:solidFill>
              </a:rPr>
              <a:t>allowlist</a:t>
            </a:r>
            <a:r>
              <a:rPr lang="en-US" dirty="0">
                <a:solidFill>
                  <a:srgbClr val="53565A"/>
                </a:solidFill>
              </a:rPr>
              <a:t>.</a:t>
            </a:r>
          </a:p>
          <a:p>
            <a:pPr marL="0" indent="0">
              <a:buNone/>
            </a:pPr>
            <a:endParaRPr lang="en-US" dirty="0"/>
          </a:p>
        </p:txBody>
      </p:sp>
      <p:sp>
        <p:nvSpPr>
          <p:cNvPr id="3" name="Title 2">
            <a:extLst>
              <a:ext uri="{FF2B5EF4-FFF2-40B4-BE49-F238E27FC236}">
                <a16:creationId xmlns:a16="http://schemas.microsoft.com/office/drawing/2014/main" id="{73992575-D075-40D6-B7DB-6C77DEAA6B78}"/>
              </a:ext>
            </a:extLst>
          </p:cNvPr>
          <p:cNvSpPr>
            <a:spLocks noGrp="1"/>
          </p:cNvSpPr>
          <p:nvPr>
            <p:ph type="title"/>
          </p:nvPr>
        </p:nvSpPr>
        <p:spPr/>
        <p:txBody>
          <a:bodyPr/>
          <a:lstStyle/>
          <a:p>
            <a:r>
              <a:rPr lang="en-US" dirty="0"/>
              <a:t>Setting Up the Test Administrator Workstation</a:t>
            </a:r>
          </a:p>
        </p:txBody>
      </p:sp>
      <p:sp>
        <p:nvSpPr>
          <p:cNvPr id="4" name="Slide Number Placeholder 3">
            <a:extLst>
              <a:ext uri="{FF2B5EF4-FFF2-40B4-BE49-F238E27FC236}">
                <a16:creationId xmlns:a16="http://schemas.microsoft.com/office/drawing/2014/main" id="{3DC40A50-6F02-41FD-ACB5-592BFB02D698}"/>
              </a:ext>
            </a:extLst>
          </p:cNvPr>
          <p:cNvSpPr>
            <a:spLocks noGrp="1"/>
          </p:cNvSpPr>
          <p:nvPr>
            <p:ph type="sldNum" sz="quarter" idx="10"/>
          </p:nvPr>
        </p:nvSpPr>
        <p:spPr/>
        <p:txBody>
          <a:bodyPr/>
          <a:lstStyle/>
          <a:p>
            <a:pPr algn="r"/>
            <a:fld id="{F3477EC8-074D-41C4-94AE-E9EA7CEEA348}" type="slidenum">
              <a:rPr lang="en-US" smtClean="0"/>
              <a:pPr algn="r"/>
              <a:t>4</a:t>
            </a:fld>
            <a:endParaRPr lang="en-US" dirty="0"/>
          </a:p>
        </p:txBody>
      </p:sp>
    </p:spTree>
    <p:extLst>
      <p:ext uri="{BB962C8B-B14F-4D97-AF65-F5344CB8AC3E}">
        <p14:creationId xmlns:p14="http://schemas.microsoft.com/office/powerpoint/2010/main" val="21924744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A8DC2F27-0978-49B9-AEFB-AC1BA553C7C8}"/>
              </a:ext>
            </a:extLst>
          </p:cNvPr>
          <p:cNvSpPr>
            <a:spLocks noGrp="1"/>
          </p:cNvSpPr>
          <p:nvPr>
            <p:ph idx="1"/>
          </p:nvPr>
        </p:nvSpPr>
        <p:spPr>
          <a:xfrm>
            <a:off x="426231" y="1108788"/>
            <a:ext cx="10966265" cy="3852006"/>
          </a:xfrm>
        </p:spPr>
        <p:txBody>
          <a:bodyPr>
            <a:normAutofit/>
          </a:bodyPr>
          <a:lstStyle/>
          <a:p>
            <a:r>
              <a:rPr lang="en-US" dirty="0">
                <a:solidFill>
                  <a:srgbClr val="53565A"/>
                </a:solidFill>
              </a:rPr>
              <a:t>Each student workstation needs the CAI Secure Browser installed on it. </a:t>
            </a:r>
          </a:p>
          <a:p>
            <a:r>
              <a:rPr lang="en-US" dirty="0">
                <a:solidFill>
                  <a:srgbClr val="53565A"/>
                </a:solidFill>
              </a:rPr>
              <a:t>The Secure Browser is CAI’s customized web browser designed to keep tests secure by locking down the student desktop and preventing the students from accessing anything except their tests.</a:t>
            </a:r>
          </a:p>
          <a:p>
            <a:r>
              <a:rPr lang="en-US" dirty="0">
                <a:solidFill>
                  <a:srgbClr val="53565A"/>
                </a:solidFill>
              </a:rPr>
              <a:t>The Secure Browser displays the student application in full-screen mode with no user interface to the browser itself. It has no </a:t>
            </a:r>
            <a:r>
              <a:rPr lang="en-US" i="1" dirty="0">
                <a:solidFill>
                  <a:srgbClr val="53565A"/>
                </a:solidFill>
              </a:rPr>
              <a:t>back</a:t>
            </a:r>
            <a:r>
              <a:rPr lang="en-US" dirty="0">
                <a:solidFill>
                  <a:srgbClr val="53565A"/>
                </a:solidFill>
              </a:rPr>
              <a:t> button, </a:t>
            </a:r>
            <a:r>
              <a:rPr lang="en-US" i="1" dirty="0">
                <a:solidFill>
                  <a:srgbClr val="53565A"/>
                </a:solidFill>
              </a:rPr>
              <a:t>next</a:t>
            </a:r>
            <a:r>
              <a:rPr lang="en-US" dirty="0">
                <a:solidFill>
                  <a:srgbClr val="53565A"/>
                </a:solidFill>
              </a:rPr>
              <a:t> button, </a:t>
            </a:r>
            <a:r>
              <a:rPr lang="en-US" i="1" dirty="0">
                <a:solidFill>
                  <a:srgbClr val="53565A"/>
                </a:solidFill>
              </a:rPr>
              <a:t>refresh</a:t>
            </a:r>
            <a:r>
              <a:rPr lang="en-US" dirty="0">
                <a:solidFill>
                  <a:srgbClr val="53565A"/>
                </a:solidFill>
              </a:rPr>
              <a:t> button, or URL bar. </a:t>
            </a:r>
          </a:p>
        </p:txBody>
      </p:sp>
      <p:sp>
        <p:nvSpPr>
          <p:cNvPr id="3" name="Title 2">
            <a:extLst>
              <a:ext uri="{FF2B5EF4-FFF2-40B4-BE49-F238E27FC236}">
                <a16:creationId xmlns:a16="http://schemas.microsoft.com/office/drawing/2014/main" id="{7F277373-262B-42D4-8207-3BEA2CA9DC31}"/>
              </a:ext>
            </a:extLst>
          </p:cNvPr>
          <p:cNvSpPr>
            <a:spLocks noGrp="1"/>
          </p:cNvSpPr>
          <p:nvPr>
            <p:ph type="title"/>
          </p:nvPr>
        </p:nvSpPr>
        <p:spPr/>
        <p:txBody>
          <a:bodyPr/>
          <a:lstStyle/>
          <a:p>
            <a:r>
              <a:rPr lang="en-US" dirty="0"/>
              <a:t>Setting Up Student Workstations</a:t>
            </a:r>
          </a:p>
        </p:txBody>
      </p:sp>
      <p:sp>
        <p:nvSpPr>
          <p:cNvPr id="4" name="Slide Number Placeholder 3">
            <a:extLst>
              <a:ext uri="{FF2B5EF4-FFF2-40B4-BE49-F238E27FC236}">
                <a16:creationId xmlns:a16="http://schemas.microsoft.com/office/drawing/2014/main" id="{0DB119DE-0359-462D-BE1C-D251A81881B5}"/>
              </a:ext>
            </a:extLst>
          </p:cNvPr>
          <p:cNvSpPr>
            <a:spLocks noGrp="1"/>
          </p:cNvSpPr>
          <p:nvPr>
            <p:ph type="sldNum" sz="quarter" idx="10"/>
          </p:nvPr>
        </p:nvSpPr>
        <p:spPr/>
        <p:txBody>
          <a:bodyPr/>
          <a:lstStyle/>
          <a:p>
            <a:pPr algn="r"/>
            <a:fld id="{F3477EC8-074D-41C4-94AE-E9EA7CEEA348}" type="slidenum">
              <a:rPr lang="en-US" smtClean="0"/>
              <a:pPr algn="r"/>
              <a:t>5</a:t>
            </a:fld>
            <a:endParaRPr lang="en-US" dirty="0"/>
          </a:p>
        </p:txBody>
      </p:sp>
    </p:spTree>
    <p:extLst>
      <p:ext uri="{BB962C8B-B14F-4D97-AF65-F5344CB8AC3E}">
        <p14:creationId xmlns:p14="http://schemas.microsoft.com/office/powerpoint/2010/main" val="12408204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EB467E6-797B-4E47-80B4-D89324E4F924}"/>
              </a:ext>
            </a:extLst>
          </p:cNvPr>
          <p:cNvSpPr>
            <a:spLocks noGrp="1"/>
          </p:cNvSpPr>
          <p:nvPr>
            <p:ph idx="1"/>
          </p:nvPr>
        </p:nvSpPr>
        <p:spPr>
          <a:xfrm>
            <a:off x="657409" y="1219200"/>
            <a:ext cx="10966265" cy="3852006"/>
          </a:xfrm>
        </p:spPr>
        <p:txBody>
          <a:bodyPr/>
          <a:lstStyle/>
          <a:p>
            <a:pPr marL="0" indent="0">
              <a:buNone/>
            </a:pPr>
            <a:r>
              <a:rPr lang="en-US" dirty="0">
                <a:solidFill>
                  <a:srgbClr val="53565A"/>
                </a:solidFill>
              </a:rPr>
              <a:t>To get started setting up your student workstations, you should make sure your devices are supported.</a:t>
            </a:r>
          </a:p>
        </p:txBody>
      </p:sp>
      <p:sp>
        <p:nvSpPr>
          <p:cNvPr id="3" name="Title 2">
            <a:extLst>
              <a:ext uri="{FF2B5EF4-FFF2-40B4-BE49-F238E27FC236}">
                <a16:creationId xmlns:a16="http://schemas.microsoft.com/office/drawing/2014/main" id="{CAEC4AE6-0DB3-484E-9A9D-9939DDF77100}"/>
              </a:ext>
            </a:extLst>
          </p:cNvPr>
          <p:cNvSpPr>
            <a:spLocks noGrp="1"/>
          </p:cNvSpPr>
          <p:nvPr>
            <p:ph type="title"/>
          </p:nvPr>
        </p:nvSpPr>
        <p:spPr/>
        <p:txBody>
          <a:bodyPr/>
          <a:lstStyle/>
          <a:p>
            <a:r>
              <a:rPr lang="en-US" dirty="0"/>
              <a:t>System Requirements</a:t>
            </a:r>
          </a:p>
        </p:txBody>
      </p:sp>
      <p:pic>
        <p:nvPicPr>
          <p:cNvPr id="1026" name="Picture 2" descr="Image result for devices">
            <a:extLst>
              <a:ext uri="{FF2B5EF4-FFF2-40B4-BE49-F238E27FC236}">
                <a16:creationId xmlns:a16="http://schemas.microsoft.com/office/drawing/2014/main" id="{B588D682-8D64-4007-9A1B-553047428DB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80195" y="1981200"/>
            <a:ext cx="5377658" cy="3809064"/>
          </a:xfrm>
          <a:prstGeom prst="rect">
            <a:avLst/>
          </a:prstGeom>
          <a:noFill/>
          <a:extLst>
            <a:ext uri="{909E8E84-426E-40DD-AFC4-6F175D3DCCD1}">
              <a14:hiddenFill xmlns:a14="http://schemas.microsoft.com/office/drawing/2010/main">
                <a:solidFill>
                  <a:srgbClr val="FFFFFF"/>
                </a:solidFill>
              </a14:hiddenFill>
            </a:ext>
          </a:extLst>
        </p:spPr>
      </p:pic>
      <p:sp>
        <p:nvSpPr>
          <p:cNvPr id="6" name="Slide Number Placeholder 3">
            <a:extLst>
              <a:ext uri="{FF2B5EF4-FFF2-40B4-BE49-F238E27FC236}">
                <a16:creationId xmlns:a16="http://schemas.microsoft.com/office/drawing/2014/main" id="{F0F3B8A4-7E1D-4D81-9296-687BBA17CCCA}"/>
              </a:ext>
            </a:extLst>
          </p:cNvPr>
          <p:cNvSpPr>
            <a:spLocks noGrp="1"/>
          </p:cNvSpPr>
          <p:nvPr>
            <p:ph type="sldNum" sz="quarter" idx="10"/>
          </p:nvPr>
        </p:nvSpPr>
        <p:spPr>
          <a:xfrm>
            <a:off x="11442432" y="6444777"/>
            <a:ext cx="706657" cy="278820"/>
          </a:xfrm>
        </p:spPr>
        <p:txBody>
          <a:bodyPr/>
          <a:lstStyle/>
          <a:p>
            <a:pPr algn="r"/>
            <a:fld id="{F3477EC8-074D-41C4-94AE-E9EA7CEEA348}" type="slidenum">
              <a:rPr lang="en-US" smtClean="0"/>
              <a:pPr algn="r"/>
              <a:t>6</a:t>
            </a:fld>
            <a:endParaRPr lang="en-US" dirty="0"/>
          </a:p>
        </p:txBody>
      </p:sp>
    </p:spTree>
    <p:extLst>
      <p:ext uri="{BB962C8B-B14F-4D97-AF65-F5344CB8AC3E}">
        <p14:creationId xmlns:p14="http://schemas.microsoft.com/office/powerpoint/2010/main" val="36125378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p:cNvGraphicFramePr>
            <a:graphicFrameLocks noGrp="1"/>
          </p:cNvGraphicFramePr>
          <p:nvPr>
            <p:extLst>
              <p:ext uri="{D42A27DB-BD31-4B8C-83A1-F6EECF244321}">
                <p14:modId xmlns:p14="http://schemas.microsoft.com/office/powerpoint/2010/main" val="465538644"/>
              </p:ext>
            </p:extLst>
          </p:nvPr>
        </p:nvGraphicFramePr>
        <p:xfrm>
          <a:off x="647700" y="1039272"/>
          <a:ext cx="10896600" cy="4779456"/>
        </p:xfrm>
        <a:graphic>
          <a:graphicData uri="http://schemas.openxmlformats.org/drawingml/2006/table">
            <a:tbl>
              <a:tblPr firstRow="1" bandRow="1">
                <a:tableStyleId>{5C22544A-7EE6-4342-B048-85BDC9FD1C3A}</a:tableStyleId>
              </a:tblPr>
              <a:tblGrid>
                <a:gridCol w="3792877">
                  <a:extLst>
                    <a:ext uri="{9D8B030D-6E8A-4147-A177-3AD203B41FA5}">
                      <a16:colId xmlns:a16="http://schemas.microsoft.com/office/drawing/2014/main" val="20000"/>
                    </a:ext>
                  </a:extLst>
                </a:gridCol>
                <a:gridCol w="3683983">
                  <a:extLst>
                    <a:ext uri="{9D8B030D-6E8A-4147-A177-3AD203B41FA5}">
                      <a16:colId xmlns:a16="http://schemas.microsoft.com/office/drawing/2014/main" val="20001"/>
                    </a:ext>
                  </a:extLst>
                </a:gridCol>
                <a:gridCol w="3419740">
                  <a:extLst>
                    <a:ext uri="{9D8B030D-6E8A-4147-A177-3AD203B41FA5}">
                      <a16:colId xmlns:a16="http://schemas.microsoft.com/office/drawing/2014/main" val="20002"/>
                    </a:ext>
                  </a:extLst>
                </a:gridCol>
              </a:tblGrid>
              <a:tr h="489235">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lnSpc>
                          <a:spcPct val="100000"/>
                        </a:lnSpc>
                      </a:pPr>
                      <a:r>
                        <a:rPr lang="en-US" sz="2000" kern="1200" dirty="0">
                          <a:solidFill>
                            <a:schemeClr val="bg1"/>
                          </a:solidFill>
                          <a:effectLst/>
                          <a:latin typeface="+mn-lt"/>
                        </a:rPr>
                        <a:t>Supported Operating Systems</a:t>
                      </a:r>
                      <a:endParaRPr lang="en-US" sz="1600" b="1" dirty="0">
                        <a:solidFill>
                          <a:schemeClr val="bg1"/>
                        </a:solidFill>
                        <a:latin typeface="+mn-lt"/>
                      </a:endParaRPr>
                    </a:p>
                  </a:txBody>
                  <a:tcPr anchor="ct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lnSpc>
                          <a:spcPct val="100000"/>
                        </a:lnSpc>
                      </a:pPr>
                      <a:r>
                        <a:rPr lang="en-US" sz="2000" kern="1200" dirty="0">
                          <a:solidFill>
                            <a:schemeClr val="bg1"/>
                          </a:solidFill>
                          <a:effectLst/>
                          <a:latin typeface="+mn-lt"/>
                        </a:rPr>
                        <a:t>Minimum Requirements</a:t>
                      </a:r>
                      <a:endParaRPr lang="en-US" sz="1600" b="1" dirty="0">
                        <a:solidFill>
                          <a:schemeClr val="bg1"/>
                        </a:solidFill>
                        <a:latin typeface="+mn-lt"/>
                      </a:endParaRPr>
                    </a:p>
                  </a:txBody>
                  <a:tcPr anchor="ct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algn="ctr">
                        <a:lnSpc>
                          <a:spcPct val="100000"/>
                        </a:lnSpc>
                        <a:spcBef>
                          <a:spcPts val="300"/>
                        </a:spcBef>
                        <a:spcAft>
                          <a:spcPts val="0"/>
                        </a:spcAft>
                      </a:pPr>
                      <a:r>
                        <a:rPr lang="en-US" sz="2000" kern="1200" dirty="0">
                          <a:solidFill>
                            <a:schemeClr val="bg1"/>
                          </a:solidFill>
                          <a:effectLst/>
                          <a:latin typeface="+mn-lt"/>
                        </a:rPr>
                        <a:t>Recommended Specifications</a:t>
                      </a:r>
                      <a:endParaRPr lang="en-US" sz="1600" b="1" dirty="0">
                        <a:solidFill>
                          <a:schemeClr val="bg1"/>
                        </a:solidFill>
                        <a:latin typeface="+mn-lt"/>
                        <a:ea typeface="Times New Roman"/>
                        <a:cs typeface="Times New Roman"/>
                      </a:endParaRPr>
                    </a:p>
                  </a:txBody>
                  <a:tcPr marL="68580" marR="68580" marT="0" marB="0" anchor="ctr"/>
                </a:tc>
                <a:extLst>
                  <a:ext uri="{0D108BD9-81ED-4DB2-BD59-A6C34878D82A}">
                    <a16:rowId xmlns:a16="http://schemas.microsoft.com/office/drawing/2014/main" val="10001"/>
                  </a:ext>
                </a:extLst>
              </a:tr>
              <a:tr h="2483812">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r>
                        <a:rPr lang="en-US" sz="1800" b="1" kern="1200" dirty="0">
                          <a:effectLst/>
                          <a:latin typeface="+mn-lt"/>
                        </a:rPr>
                        <a:t>Windows</a:t>
                      </a:r>
                    </a:p>
                    <a:p>
                      <a:r>
                        <a:rPr lang="en-US" sz="1800" kern="1200" dirty="0">
                          <a:solidFill>
                            <a:schemeClr val="dk1"/>
                          </a:solidFill>
                          <a:effectLst/>
                          <a:latin typeface="+mn-lt"/>
                          <a:ea typeface="+mn-ea"/>
                          <a:cs typeface="+mn-cs"/>
                        </a:rPr>
                        <a:t>8.1 (Professional &amp; Enterprise)</a:t>
                      </a:r>
                    </a:p>
                    <a:p>
                      <a:r>
                        <a:rPr lang="en-US" sz="1800" kern="1200" dirty="0">
                          <a:solidFill>
                            <a:schemeClr val="dk1"/>
                          </a:solidFill>
                          <a:effectLst/>
                          <a:latin typeface="+mn-lt"/>
                          <a:ea typeface="+mn-ea"/>
                          <a:cs typeface="+mn-cs"/>
                        </a:rPr>
                        <a:t>10, 10 in S Mode (Educational, Professional, &amp; Enterprise)</a:t>
                      </a:r>
                    </a:p>
                    <a:p>
                      <a:r>
                        <a:rPr lang="en-US" sz="1800" kern="1200" dirty="0">
                          <a:solidFill>
                            <a:schemeClr val="dk1"/>
                          </a:solidFill>
                          <a:effectLst/>
                          <a:latin typeface="+mn-lt"/>
                          <a:ea typeface="+mn-ea"/>
                          <a:cs typeface="+mn-cs"/>
                        </a:rPr>
                        <a:t>(Versions 1909-</a:t>
                      </a:r>
                      <a:r>
                        <a:rPr lang="en-US" sz="1800" kern="1200" dirty="0" err="1">
                          <a:solidFill>
                            <a:schemeClr val="dk1"/>
                          </a:solidFill>
                          <a:effectLst/>
                          <a:latin typeface="+mn-lt"/>
                          <a:ea typeface="+mn-ea"/>
                          <a:cs typeface="+mn-cs"/>
                        </a:rPr>
                        <a:t>21H1</a:t>
                      </a:r>
                      <a:r>
                        <a:rPr lang="en-US" sz="1800" kern="1200" dirty="0">
                          <a:solidFill>
                            <a:schemeClr val="dk1"/>
                          </a:solidFill>
                          <a:effectLst/>
                          <a:latin typeface="+mn-lt"/>
                          <a:ea typeface="+mn-ea"/>
                          <a:cs typeface="+mn-cs"/>
                        </a:rPr>
                        <a:t>, </a:t>
                      </a:r>
                      <a:r>
                        <a:rPr lang="en-US" sz="1800" kern="1200" dirty="0" err="1">
                          <a:solidFill>
                            <a:schemeClr val="dk1"/>
                          </a:solidFill>
                          <a:effectLst/>
                          <a:latin typeface="+mn-lt"/>
                          <a:ea typeface="+mn-ea"/>
                          <a:cs typeface="+mn-cs"/>
                        </a:rPr>
                        <a:t>21H2</a:t>
                      </a:r>
                      <a:r>
                        <a:rPr lang="en-US" sz="1800" kern="1200" baseline="30000" dirty="0" err="1">
                          <a:solidFill>
                            <a:schemeClr val="dk1"/>
                          </a:solidFill>
                          <a:effectLst/>
                          <a:latin typeface="+mn-lt"/>
                          <a:ea typeface="+mn-ea"/>
                          <a:cs typeface="+mn-cs"/>
                        </a:rPr>
                        <a:t>a</a:t>
                      </a:r>
                      <a:r>
                        <a:rPr lang="en-US" sz="1800" kern="1200" dirty="0">
                          <a:solidFill>
                            <a:schemeClr val="dk1"/>
                          </a:solidFill>
                          <a:effectLst/>
                          <a:latin typeface="+mn-lt"/>
                          <a:ea typeface="+mn-ea"/>
                          <a:cs typeface="+mn-cs"/>
                        </a:rPr>
                        <a:t>)</a:t>
                      </a:r>
                    </a:p>
                    <a:p>
                      <a:r>
                        <a:rPr lang="en-US" sz="1800" kern="1200" dirty="0">
                          <a:solidFill>
                            <a:schemeClr val="dk1"/>
                          </a:solidFill>
                          <a:effectLst/>
                          <a:latin typeface="Calibri"/>
                          <a:ea typeface="+mn-ea"/>
                          <a:cs typeface="+mn-cs"/>
                        </a:rPr>
                        <a:t>11</a:t>
                      </a:r>
                      <a:r>
                        <a:rPr lang="en-US" sz="1800" kern="1200" baseline="30000" dirty="0">
                          <a:solidFill>
                            <a:schemeClr val="dk1"/>
                          </a:solidFill>
                          <a:effectLst/>
                          <a:latin typeface="Calibri"/>
                          <a:ea typeface="+mn-ea"/>
                          <a:cs typeface="+mn-cs"/>
                        </a:rPr>
                        <a:t>a</a:t>
                      </a:r>
                      <a:endParaRPr lang="en-US" sz="1800" kern="1200" dirty="0">
                        <a:solidFill>
                          <a:schemeClr val="dk1"/>
                        </a:solidFill>
                        <a:effectLst/>
                        <a:latin typeface="+mn-lt"/>
                        <a:ea typeface="+mn-ea"/>
                        <a:cs typeface="+mn-cs"/>
                      </a:endParaRPr>
                    </a:p>
                    <a:p>
                      <a:r>
                        <a:rPr lang="en-US" sz="1800" kern="1200" dirty="0">
                          <a:solidFill>
                            <a:schemeClr val="dk1"/>
                          </a:solidFill>
                          <a:effectLst/>
                          <a:latin typeface="+mn-lt"/>
                          <a:ea typeface="+mn-ea"/>
                          <a:cs typeface="+mn-cs"/>
                        </a:rPr>
                        <a:t>Server 2012 R2, 2016 R2 (thin client)</a:t>
                      </a:r>
                      <a:endParaRPr lang="en-US" sz="1800" b="1" kern="1200" dirty="0">
                        <a:effectLst/>
                        <a:latin typeface="+mn-lt"/>
                      </a:endParaRPr>
                    </a:p>
                  </a:txBody>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r>
                        <a:rPr lang="en-US" sz="1800" kern="1200" dirty="0">
                          <a:solidFill>
                            <a:schemeClr val="dk1"/>
                          </a:solidFill>
                          <a:effectLst/>
                          <a:latin typeface="+mn-lt"/>
                          <a:ea typeface="+mn-ea"/>
                          <a:cs typeface="+mn-cs"/>
                        </a:rPr>
                        <a:t>1 GHZ </a:t>
                      </a:r>
                      <a:r>
                        <a:rPr lang="en-US" sz="1800" kern="1200" dirty="0" err="1">
                          <a:solidFill>
                            <a:schemeClr val="dk1"/>
                          </a:solidFill>
                          <a:effectLst/>
                          <a:latin typeface="+mn-lt"/>
                          <a:ea typeface="+mn-ea"/>
                          <a:cs typeface="+mn-cs"/>
                        </a:rPr>
                        <a:t>Processor</a:t>
                      </a:r>
                      <a:r>
                        <a:rPr lang="en-US" sz="1800" kern="1200" baseline="30000" dirty="0" err="1">
                          <a:solidFill>
                            <a:schemeClr val="dk1"/>
                          </a:solidFill>
                          <a:effectLst/>
                          <a:latin typeface="Calibri"/>
                          <a:ea typeface="+mn-ea"/>
                          <a:cs typeface="+mn-cs"/>
                        </a:rPr>
                        <a:t>b</a:t>
                      </a:r>
                      <a:endParaRPr lang="en-US" sz="1800" kern="1200" dirty="0">
                        <a:solidFill>
                          <a:schemeClr val="dk1"/>
                        </a:solidFill>
                        <a:effectLst/>
                        <a:latin typeface="+mn-lt"/>
                        <a:ea typeface="+mn-ea"/>
                        <a:cs typeface="+mn-cs"/>
                      </a:endParaRPr>
                    </a:p>
                    <a:p>
                      <a:r>
                        <a:rPr lang="en-US" sz="1800" kern="1200" dirty="0">
                          <a:solidFill>
                            <a:schemeClr val="dk1"/>
                          </a:solidFill>
                          <a:effectLst/>
                          <a:latin typeface="+mn-lt"/>
                          <a:ea typeface="+mn-ea"/>
                          <a:cs typeface="+mn-cs"/>
                        </a:rPr>
                        <a:t>2 GB RAM (64-bit)</a:t>
                      </a:r>
                    </a:p>
                    <a:p>
                      <a:r>
                        <a:rPr lang="en-US" sz="1800" kern="1200" dirty="0">
                          <a:solidFill>
                            <a:schemeClr val="dk1"/>
                          </a:solidFill>
                          <a:effectLst/>
                          <a:latin typeface="+mn-lt"/>
                          <a:ea typeface="+mn-ea"/>
                          <a:cs typeface="+mn-cs"/>
                        </a:rPr>
                        <a:t>20 GB hard drive (64-bit)</a:t>
                      </a:r>
                      <a:endParaRPr lang="en-US" sz="1400" dirty="0">
                        <a:solidFill>
                          <a:schemeClr val="tx1"/>
                        </a:solidFill>
                        <a:latin typeface="+mn-lt"/>
                      </a:endParaRPr>
                    </a:p>
                  </a:txBody>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r>
                        <a:rPr lang="en-US" sz="1800" kern="1200" dirty="0">
                          <a:effectLst/>
                          <a:latin typeface="+mn-lt"/>
                          <a:cs typeface="Calibri" panose="020F0502020204030204" pitchFamily="34" charset="0"/>
                        </a:rPr>
                        <a:t>1.4 GHZ Processor</a:t>
                      </a:r>
                    </a:p>
                    <a:p>
                      <a:r>
                        <a:rPr lang="en-US" sz="1800" kern="1200" dirty="0">
                          <a:effectLst/>
                          <a:latin typeface="+mn-lt"/>
                          <a:cs typeface="Calibri" panose="020F0502020204030204" pitchFamily="34" charset="0"/>
                        </a:rPr>
                        <a:t>2+ GB RAM</a:t>
                      </a:r>
                    </a:p>
                    <a:p>
                      <a:r>
                        <a:rPr lang="en-US" sz="1800" kern="1200" dirty="0">
                          <a:effectLst/>
                          <a:latin typeface="+mn-lt"/>
                          <a:cs typeface="Calibri" panose="020F0502020204030204" pitchFamily="34" charset="0"/>
                        </a:rPr>
                        <a:t>20+ GB hard drive space</a:t>
                      </a:r>
                      <a:endParaRPr lang="en-US" sz="1400" u="none" dirty="0">
                        <a:solidFill>
                          <a:schemeClr val="tx1"/>
                        </a:solidFill>
                        <a:latin typeface="+mn-lt"/>
                        <a:cs typeface="Calibri" panose="020F0502020204030204" pitchFamily="34" charset="0"/>
                      </a:endParaRPr>
                    </a:p>
                  </a:txBody>
                  <a:tcPr/>
                </a:tc>
                <a:extLst>
                  <a:ext uri="{0D108BD9-81ED-4DB2-BD59-A6C34878D82A}">
                    <a16:rowId xmlns:a16="http://schemas.microsoft.com/office/drawing/2014/main" val="10002"/>
                  </a:ext>
                </a:extLst>
              </a:tr>
              <a:tr h="1806409">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r>
                        <a:rPr lang="en-US" sz="1800" b="1" kern="1200" dirty="0">
                          <a:effectLst/>
                          <a:latin typeface="+mn-lt"/>
                        </a:rPr>
                        <a:t>macOS </a:t>
                      </a:r>
                    </a:p>
                    <a:p>
                      <a:r>
                        <a:rPr lang="en-US" sz="1800" kern="1200" dirty="0">
                          <a:solidFill>
                            <a:schemeClr val="dk1"/>
                          </a:solidFill>
                          <a:effectLst/>
                          <a:latin typeface="+mn-lt"/>
                          <a:ea typeface="+mn-ea"/>
                          <a:cs typeface="+mn-cs"/>
                        </a:rPr>
                        <a:t>10.13 – 10.15, 11.4 – 11.6, </a:t>
                      </a:r>
                    </a:p>
                    <a:p>
                      <a:r>
                        <a:rPr lang="en-US" sz="1800" b="0" kern="1200" dirty="0">
                          <a:solidFill>
                            <a:schemeClr val="dk1"/>
                          </a:solidFill>
                          <a:effectLst/>
                          <a:latin typeface="+mn-lt"/>
                          <a:ea typeface="+mn-ea"/>
                          <a:cs typeface="+mn-cs"/>
                        </a:rPr>
                        <a:t>12 – 12.2</a:t>
                      </a:r>
                      <a:endParaRPr lang="en-US" sz="1800" b="0" kern="1200" baseline="30000" dirty="0">
                        <a:effectLst/>
                        <a:latin typeface="+mn-lt"/>
                      </a:endParaRPr>
                    </a:p>
                  </a:txBody>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r>
                        <a:rPr lang="en-US" sz="1800" kern="1200" dirty="0">
                          <a:solidFill>
                            <a:schemeClr val="dk1"/>
                          </a:solidFill>
                          <a:effectLst/>
                          <a:latin typeface="+mn-lt"/>
                          <a:ea typeface="+mn-ea"/>
                          <a:cs typeface="+mn-cs"/>
                        </a:rPr>
                        <a:t>1 GHZ </a:t>
                      </a:r>
                      <a:r>
                        <a:rPr lang="en-US" sz="1800" kern="1200" dirty="0" err="1">
                          <a:solidFill>
                            <a:schemeClr val="dk1"/>
                          </a:solidFill>
                          <a:effectLst/>
                          <a:latin typeface="+mn-lt"/>
                          <a:ea typeface="+mn-ea"/>
                          <a:cs typeface="+mn-cs"/>
                        </a:rPr>
                        <a:t>Processor</a:t>
                      </a:r>
                      <a:r>
                        <a:rPr lang="en-US" sz="1800" kern="1200" baseline="30000" dirty="0" err="1">
                          <a:solidFill>
                            <a:schemeClr val="dk1"/>
                          </a:solidFill>
                          <a:effectLst/>
                          <a:latin typeface="Calibri"/>
                          <a:ea typeface="+mn-ea"/>
                          <a:cs typeface="+mn-cs"/>
                        </a:rPr>
                        <a:t>c</a:t>
                      </a:r>
                      <a:endParaRPr lang="en-US" sz="1800" kern="1200" dirty="0">
                        <a:solidFill>
                          <a:schemeClr val="dk1"/>
                        </a:solidFill>
                        <a:effectLst/>
                        <a:latin typeface="+mn-lt"/>
                        <a:ea typeface="+mn-ea"/>
                        <a:cs typeface="+mn-cs"/>
                      </a:endParaRPr>
                    </a:p>
                    <a:p>
                      <a:r>
                        <a:rPr lang="en-US" sz="1800" kern="1200" dirty="0">
                          <a:solidFill>
                            <a:schemeClr val="dk1"/>
                          </a:solidFill>
                          <a:effectLst/>
                          <a:latin typeface="+mn-lt"/>
                          <a:ea typeface="+mn-ea"/>
                          <a:cs typeface="+mn-cs"/>
                        </a:rPr>
                        <a:t>2 GB RAM (64-bit)</a:t>
                      </a:r>
                    </a:p>
                    <a:p>
                      <a:r>
                        <a:rPr lang="en-US" sz="1800" kern="1200" dirty="0">
                          <a:solidFill>
                            <a:schemeClr val="dk1"/>
                          </a:solidFill>
                          <a:effectLst/>
                          <a:latin typeface="+mn-lt"/>
                          <a:ea typeface="+mn-ea"/>
                          <a:cs typeface="+mn-cs"/>
                        </a:rPr>
                        <a:t>20 GB hard drive (64-bit)</a:t>
                      </a:r>
                      <a:endParaRPr lang="en-US" sz="1400" dirty="0">
                        <a:solidFill>
                          <a:schemeClr val="tx1"/>
                        </a:solidFill>
                        <a:latin typeface="+mn-lt"/>
                      </a:endParaRPr>
                    </a:p>
                  </a:txBody>
                  <a:tcPr/>
                </a:tc>
                <a:tc>
                  <a:txBody>
                    <a:bodyPr/>
                    <a:lstStyle/>
                    <a:p>
                      <a:r>
                        <a:rPr lang="en-US" sz="1800" kern="1200" dirty="0">
                          <a:effectLst/>
                          <a:latin typeface="+mn-lt"/>
                          <a:cs typeface="Calibri" panose="020F0502020204030204" pitchFamily="34" charset="0"/>
                        </a:rPr>
                        <a:t>1.4 GHZ Processor</a:t>
                      </a:r>
                    </a:p>
                    <a:p>
                      <a:r>
                        <a:rPr lang="en-US" sz="1800" kern="1200" dirty="0">
                          <a:effectLst/>
                          <a:latin typeface="+mn-lt"/>
                          <a:cs typeface="Calibri" panose="020F0502020204030204" pitchFamily="34" charset="0"/>
                        </a:rPr>
                        <a:t>2+ GB RAM</a:t>
                      </a:r>
                    </a:p>
                    <a:p>
                      <a:r>
                        <a:rPr lang="en-US" sz="1800" kern="1200" dirty="0">
                          <a:effectLst/>
                          <a:latin typeface="+mn-lt"/>
                          <a:cs typeface="Calibri" panose="020F0502020204030204" pitchFamily="34" charset="0"/>
                        </a:rPr>
                        <a:t>20+ GB hard drive space</a:t>
                      </a:r>
                      <a:endParaRPr lang="en-US" sz="1400" u="none" dirty="0">
                        <a:solidFill>
                          <a:schemeClr val="tx1"/>
                        </a:solidFill>
                        <a:latin typeface="+mn-lt"/>
                        <a:cs typeface="Calibri" panose="020F0502020204030204" pitchFamily="34" charset="0"/>
                      </a:endParaRPr>
                    </a:p>
                  </a:txBody>
                  <a:tcPr/>
                </a:tc>
                <a:extLst>
                  <a:ext uri="{0D108BD9-81ED-4DB2-BD59-A6C34878D82A}">
                    <a16:rowId xmlns:a16="http://schemas.microsoft.com/office/drawing/2014/main" val="10003"/>
                  </a:ext>
                </a:extLst>
              </a:tr>
            </a:tbl>
          </a:graphicData>
        </a:graphic>
      </p:graphicFrame>
      <p:sp>
        <p:nvSpPr>
          <p:cNvPr id="4" name="Title 3">
            <a:extLst>
              <a:ext uri="{FF2B5EF4-FFF2-40B4-BE49-F238E27FC236}">
                <a16:creationId xmlns:a16="http://schemas.microsoft.com/office/drawing/2014/main" id="{C6A8F2ED-C4B1-42DF-BAF4-ED0FCCC42D2C}"/>
              </a:ext>
            </a:extLst>
          </p:cNvPr>
          <p:cNvSpPr>
            <a:spLocks noGrp="1"/>
          </p:cNvSpPr>
          <p:nvPr>
            <p:ph type="title"/>
          </p:nvPr>
        </p:nvSpPr>
        <p:spPr/>
        <p:txBody>
          <a:bodyPr/>
          <a:lstStyle/>
          <a:p>
            <a:r>
              <a:rPr lang="en-US" dirty="0"/>
              <a:t>System Requirements: Desktops and Laptops</a:t>
            </a:r>
          </a:p>
        </p:txBody>
      </p:sp>
      <p:sp>
        <p:nvSpPr>
          <p:cNvPr id="5" name="Slide Number Placeholder 3">
            <a:extLst>
              <a:ext uri="{FF2B5EF4-FFF2-40B4-BE49-F238E27FC236}">
                <a16:creationId xmlns:a16="http://schemas.microsoft.com/office/drawing/2014/main" id="{2F7AAEF4-AF35-4929-8762-7BBA4ACBA894}"/>
              </a:ext>
            </a:extLst>
          </p:cNvPr>
          <p:cNvSpPr>
            <a:spLocks noGrp="1"/>
          </p:cNvSpPr>
          <p:nvPr>
            <p:ph type="sldNum" sz="quarter" idx="10"/>
          </p:nvPr>
        </p:nvSpPr>
        <p:spPr>
          <a:xfrm>
            <a:off x="11442432" y="6444777"/>
            <a:ext cx="706657" cy="278820"/>
          </a:xfrm>
        </p:spPr>
        <p:txBody>
          <a:bodyPr/>
          <a:lstStyle/>
          <a:p>
            <a:pPr algn="r"/>
            <a:fld id="{F3477EC8-074D-41C4-94AE-E9EA7CEEA348}" type="slidenum">
              <a:rPr lang="en-US" smtClean="0"/>
              <a:pPr algn="r"/>
              <a:t>7</a:t>
            </a:fld>
            <a:endParaRPr lang="en-US" dirty="0"/>
          </a:p>
        </p:txBody>
      </p:sp>
      <p:sp>
        <p:nvSpPr>
          <p:cNvPr id="2" name="TextBox 1">
            <a:extLst>
              <a:ext uri="{FF2B5EF4-FFF2-40B4-BE49-F238E27FC236}">
                <a16:creationId xmlns:a16="http://schemas.microsoft.com/office/drawing/2014/main" id="{088DC101-387D-4D67-BDDE-0D08B1C9FE1D}"/>
              </a:ext>
            </a:extLst>
          </p:cNvPr>
          <p:cNvSpPr txBox="1"/>
          <p:nvPr/>
        </p:nvSpPr>
        <p:spPr>
          <a:xfrm>
            <a:off x="1059737" y="6274391"/>
            <a:ext cx="5925020" cy="600164"/>
          </a:xfrm>
          <a:prstGeom prst="rect">
            <a:avLst/>
          </a:prstGeom>
          <a:noFill/>
        </p:spPr>
        <p:txBody>
          <a:bodyPr wrap="none" rtlCol="0">
            <a:spAutoFit/>
          </a:bodyPr>
          <a:lstStyle/>
          <a:p>
            <a:r>
              <a:rPr lang="en-US" sz="1100" dirty="0">
                <a:solidFill>
                  <a:schemeClr val="bg1"/>
                </a:solidFill>
              </a:rPr>
              <a:t>a: Support for this version is anticipated upon the completion of testing following its release.</a:t>
            </a:r>
          </a:p>
          <a:p>
            <a:r>
              <a:rPr lang="en-US" sz="1100" dirty="0">
                <a:solidFill>
                  <a:schemeClr val="bg1"/>
                </a:solidFill>
              </a:rPr>
              <a:t>b: 64-bit  Intel, AMD, and ARM devices are supported. ARM devices require x64 emulation. </a:t>
            </a:r>
          </a:p>
          <a:p>
            <a:r>
              <a:rPr lang="en-US" sz="1100" dirty="0">
                <a:solidFill>
                  <a:schemeClr val="bg1"/>
                </a:solidFill>
              </a:rPr>
              <a:t>c: 64-bit  Intel and Apple silicon devices are supported. Apple silicon devices require Rosetta 2.   </a:t>
            </a:r>
          </a:p>
        </p:txBody>
      </p:sp>
    </p:spTree>
    <p:extLst>
      <p:ext uri="{BB962C8B-B14F-4D97-AF65-F5344CB8AC3E}">
        <p14:creationId xmlns:p14="http://schemas.microsoft.com/office/powerpoint/2010/main" val="17847371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2"/>
          <p:cNvSpPr>
            <a:spLocks noGrp="1"/>
          </p:cNvSpPr>
          <p:nvPr>
            <p:ph type="title"/>
          </p:nvPr>
        </p:nvSpPr>
        <p:spPr>
          <a:xfrm>
            <a:off x="2007610" y="1600410"/>
            <a:ext cx="8224837" cy="1486894"/>
          </a:xfrm>
        </p:spPr>
        <p:txBody>
          <a:bodyPr/>
          <a:lstStyle/>
          <a:p>
            <a:r>
              <a:rPr lang="en-US" dirty="0">
                <a:solidFill>
                  <a:schemeClr val="bg1"/>
                </a:solidFill>
              </a:rPr>
              <a:t>System Requirements: Linux</a:t>
            </a:r>
          </a:p>
        </p:txBody>
      </p:sp>
      <p:graphicFrame>
        <p:nvGraphicFramePr>
          <p:cNvPr id="6" name="Table 5"/>
          <p:cNvGraphicFramePr>
            <a:graphicFrameLocks noGrp="1"/>
          </p:cNvGraphicFramePr>
          <p:nvPr>
            <p:extLst>
              <p:ext uri="{D42A27DB-BD31-4B8C-83A1-F6EECF244321}">
                <p14:modId xmlns:p14="http://schemas.microsoft.com/office/powerpoint/2010/main" val="1643112306"/>
              </p:ext>
            </p:extLst>
          </p:nvPr>
        </p:nvGraphicFramePr>
        <p:xfrm>
          <a:off x="42911" y="1350113"/>
          <a:ext cx="12106178" cy="3757214"/>
        </p:xfrm>
        <a:graphic>
          <a:graphicData uri="http://schemas.openxmlformats.org/drawingml/2006/table">
            <a:tbl>
              <a:tblPr firstRow="1" bandRow="1">
                <a:tableStyleId>{5C22544A-7EE6-4342-B048-85BDC9FD1C3A}</a:tableStyleId>
              </a:tblPr>
              <a:tblGrid>
                <a:gridCol w="2523826">
                  <a:extLst>
                    <a:ext uri="{9D8B030D-6E8A-4147-A177-3AD203B41FA5}">
                      <a16:colId xmlns:a16="http://schemas.microsoft.com/office/drawing/2014/main" val="20000"/>
                    </a:ext>
                  </a:extLst>
                </a:gridCol>
                <a:gridCol w="5614737">
                  <a:extLst>
                    <a:ext uri="{9D8B030D-6E8A-4147-A177-3AD203B41FA5}">
                      <a16:colId xmlns:a16="http://schemas.microsoft.com/office/drawing/2014/main" val="20001"/>
                    </a:ext>
                  </a:extLst>
                </a:gridCol>
                <a:gridCol w="3967615">
                  <a:extLst>
                    <a:ext uri="{9D8B030D-6E8A-4147-A177-3AD203B41FA5}">
                      <a16:colId xmlns:a16="http://schemas.microsoft.com/office/drawing/2014/main" val="20002"/>
                    </a:ext>
                  </a:extLst>
                </a:gridCol>
              </a:tblGrid>
              <a:tr h="564334">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lnSpc>
                          <a:spcPct val="100000"/>
                        </a:lnSpc>
                      </a:pPr>
                      <a:r>
                        <a:rPr lang="en-US" sz="1600" b="1" kern="1200" dirty="0">
                          <a:solidFill>
                            <a:schemeClr val="bg1"/>
                          </a:solidFill>
                          <a:effectLst/>
                          <a:latin typeface="+mn-lt"/>
                          <a:cs typeface="Calibri" panose="020F0502020204030204" pitchFamily="34" charset="0"/>
                        </a:rPr>
                        <a:t>Supported Operating Systems</a:t>
                      </a:r>
                      <a:endParaRPr lang="en-US" sz="1600" b="1" dirty="0">
                        <a:solidFill>
                          <a:schemeClr val="bg1"/>
                        </a:solidFill>
                        <a:latin typeface="+mn-lt"/>
                        <a:cs typeface="Calibri" panose="020F0502020204030204" pitchFamily="34" charset="0"/>
                      </a:endParaRPr>
                    </a:p>
                  </a:txBody>
                  <a:tcPr anchor="ct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lnSpc>
                          <a:spcPct val="100000"/>
                        </a:lnSpc>
                      </a:pPr>
                      <a:r>
                        <a:rPr lang="en-US" sz="1600" b="1" kern="1200" dirty="0">
                          <a:solidFill>
                            <a:schemeClr val="bg1"/>
                          </a:solidFill>
                          <a:effectLst/>
                          <a:latin typeface="+mn-lt"/>
                          <a:cs typeface="Calibri" panose="020F0502020204030204" pitchFamily="34" charset="0"/>
                        </a:rPr>
                        <a:t>Minimum Requirements</a:t>
                      </a:r>
                      <a:endParaRPr lang="en-US" sz="1600" b="1" dirty="0">
                        <a:solidFill>
                          <a:schemeClr val="bg1"/>
                        </a:solidFill>
                        <a:latin typeface="+mn-lt"/>
                        <a:cs typeface="Calibri" panose="020F0502020204030204" pitchFamily="34" charset="0"/>
                      </a:endParaRPr>
                    </a:p>
                  </a:txBody>
                  <a:tcPr anchor="ct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algn="ctr">
                        <a:lnSpc>
                          <a:spcPct val="100000"/>
                        </a:lnSpc>
                        <a:spcBef>
                          <a:spcPts val="300"/>
                        </a:spcBef>
                        <a:spcAft>
                          <a:spcPts val="0"/>
                        </a:spcAft>
                      </a:pPr>
                      <a:r>
                        <a:rPr lang="en-US" sz="1600" b="1" kern="1200" dirty="0">
                          <a:solidFill>
                            <a:schemeClr val="bg1"/>
                          </a:solidFill>
                          <a:effectLst/>
                          <a:latin typeface="+mn-lt"/>
                          <a:cs typeface="Calibri" panose="020F0502020204030204" pitchFamily="34" charset="0"/>
                        </a:rPr>
                        <a:t>Recommended Specifications</a:t>
                      </a:r>
                      <a:endParaRPr lang="en-US" sz="1600" b="1" dirty="0">
                        <a:solidFill>
                          <a:schemeClr val="bg1"/>
                        </a:solidFill>
                        <a:latin typeface="+mn-lt"/>
                        <a:ea typeface="Times New Roman"/>
                        <a:cs typeface="Calibri" panose="020F0502020204030204" pitchFamily="34" charset="0"/>
                      </a:endParaRPr>
                    </a:p>
                  </a:txBody>
                  <a:tcPr marL="68580" marR="68580" marT="0" marB="0" anchor="ctr"/>
                </a:tc>
                <a:extLst>
                  <a:ext uri="{0D108BD9-81ED-4DB2-BD59-A6C34878D82A}">
                    <a16:rowId xmlns:a16="http://schemas.microsoft.com/office/drawing/2014/main" val="10001"/>
                  </a:ext>
                </a:extLst>
              </a:tr>
              <a:tr h="3178094">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r>
                        <a:rPr lang="en-US" sz="1600" b="1" kern="1200" dirty="0" err="1">
                          <a:effectLst/>
                          <a:latin typeface="+mn-lt"/>
                          <a:cs typeface="Calibri" panose="020F0502020204030204" pitchFamily="34" charset="0"/>
                        </a:rPr>
                        <a:t>Linux</a:t>
                      </a:r>
                      <a:r>
                        <a:rPr lang="en-US" sz="1600" b="1" kern="1200" baseline="30000" dirty="0" err="1">
                          <a:solidFill>
                            <a:schemeClr val="dk1"/>
                          </a:solidFill>
                          <a:effectLst/>
                          <a:latin typeface="Calibri"/>
                          <a:ea typeface="+mn-ea"/>
                          <a:cs typeface="+mn-cs"/>
                        </a:rPr>
                        <a:t>d</a:t>
                      </a:r>
                      <a:endParaRPr lang="en-US" sz="1600" b="1" kern="1200" dirty="0">
                        <a:effectLst/>
                        <a:latin typeface="+mn-lt"/>
                        <a:cs typeface="Calibri" panose="020F0502020204030204" pitchFamily="34" charset="0"/>
                      </a:endParaRPr>
                    </a:p>
                    <a:p>
                      <a:r>
                        <a:rPr lang="en-US" sz="1600" kern="1200" dirty="0">
                          <a:solidFill>
                            <a:schemeClr val="dk1"/>
                          </a:solidFill>
                          <a:effectLst/>
                          <a:latin typeface="+mn-lt"/>
                          <a:ea typeface="+mn-ea"/>
                          <a:cs typeface="+mn-cs"/>
                        </a:rPr>
                        <a:t>Fedora 32-33</a:t>
                      </a:r>
                      <a:r>
                        <a:rPr lang="en-US" sz="1600" kern="1200" baseline="30000" dirty="0">
                          <a:solidFill>
                            <a:schemeClr val="dk1"/>
                          </a:solidFill>
                          <a:effectLst/>
                          <a:latin typeface="Calibri"/>
                          <a:ea typeface="+mn-ea"/>
                          <a:cs typeface="+mn-cs"/>
                        </a:rPr>
                        <a:t>a</a:t>
                      </a:r>
                      <a:r>
                        <a:rPr lang="en-US" sz="1600" kern="1200" dirty="0">
                          <a:solidFill>
                            <a:schemeClr val="dk1"/>
                          </a:solidFill>
                          <a:effectLst/>
                          <a:latin typeface="+mn-lt"/>
                          <a:ea typeface="+mn-ea"/>
                          <a:cs typeface="+mn-cs"/>
                        </a:rPr>
                        <a:t> LTS (Gnome)</a:t>
                      </a:r>
                    </a:p>
                    <a:p>
                      <a:endParaRPr lang="en-US" sz="500" kern="1200" dirty="0">
                        <a:solidFill>
                          <a:schemeClr val="dk1"/>
                        </a:solidFill>
                        <a:effectLst/>
                        <a:latin typeface="+mn-lt"/>
                        <a:ea typeface="+mn-ea"/>
                        <a:cs typeface="+mn-cs"/>
                      </a:endParaRPr>
                    </a:p>
                    <a:p>
                      <a:r>
                        <a:rPr lang="en-US" sz="1600" b="0" kern="1200" dirty="0">
                          <a:solidFill>
                            <a:schemeClr val="dk1"/>
                          </a:solidFill>
                          <a:effectLst/>
                          <a:latin typeface="Calibri"/>
                          <a:ea typeface="+mn-ea"/>
                          <a:cs typeface="+mn-cs"/>
                        </a:rPr>
                        <a:t>Ubuntu 18.04, 20.04 LTS (Gnome)</a:t>
                      </a:r>
                    </a:p>
                    <a:p>
                      <a:endParaRPr lang="en-US" sz="1600" kern="1200" dirty="0">
                        <a:solidFill>
                          <a:schemeClr val="dk1"/>
                        </a:solidFill>
                        <a:effectLst/>
                        <a:latin typeface="Calibri"/>
                        <a:ea typeface="+mn-ea"/>
                        <a:cs typeface="+mn-cs"/>
                      </a:endParaRPr>
                    </a:p>
                    <a:p>
                      <a:endParaRPr lang="en-US" sz="1600" b="0" kern="1200" dirty="0">
                        <a:solidFill>
                          <a:schemeClr val="tx1"/>
                        </a:solidFill>
                        <a:effectLst/>
                        <a:latin typeface="+mn-lt"/>
                        <a:cs typeface="Calibri" panose="020F0502020204030204" pitchFamily="34" charset="0"/>
                      </a:endParaRPr>
                    </a:p>
                  </a:txBody>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r>
                        <a:rPr lang="en-US" sz="1600" kern="1200" dirty="0">
                          <a:solidFill>
                            <a:schemeClr val="dk1"/>
                          </a:solidFill>
                          <a:effectLst/>
                          <a:latin typeface="+mn-lt"/>
                          <a:ea typeface="+mn-ea"/>
                          <a:cs typeface="+mn-cs"/>
                        </a:rPr>
                        <a:t>1 GHZ 64-bit Processor</a:t>
                      </a:r>
                    </a:p>
                    <a:p>
                      <a:r>
                        <a:rPr lang="en-US" sz="1600" kern="1200" dirty="0">
                          <a:solidFill>
                            <a:schemeClr val="dk1"/>
                          </a:solidFill>
                          <a:effectLst/>
                          <a:latin typeface="+mn-lt"/>
                          <a:ea typeface="+mn-ea"/>
                          <a:cs typeface="+mn-cs"/>
                        </a:rPr>
                        <a:t>2 GB RAM (64-bit)</a:t>
                      </a:r>
                    </a:p>
                    <a:p>
                      <a:r>
                        <a:rPr lang="en-US" sz="1600" kern="1200" dirty="0">
                          <a:solidFill>
                            <a:schemeClr val="dk1"/>
                          </a:solidFill>
                          <a:effectLst/>
                          <a:latin typeface="+mn-lt"/>
                          <a:ea typeface="+mn-ea"/>
                          <a:cs typeface="+mn-cs"/>
                        </a:rPr>
                        <a:t>20 GB hard drive (64-bit)</a:t>
                      </a:r>
                    </a:p>
                    <a:p>
                      <a:endParaRPr lang="en-US" sz="700" kern="1200" dirty="0">
                        <a:solidFill>
                          <a:schemeClr val="dk1"/>
                        </a:solidFill>
                        <a:effectLst/>
                        <a:latin typeface="+mn-lt"/>
                        <a:ea typeface="+mn-ea"/>
                        <a:cs typeface="+mn-cs"/>
                      </a:endParaRPr>
                    </a:p>
                    <a:p>
                      <a:r>
                        <a:rPr lang="en-US" sz="1600" kern="1200" dirty="0">
                          <a:solidFill>
                            <a:schemeClr val="dk1"/>
                          </a:solidFill>
                          <a:effectLst/>
                          <a:latin typeface="+mn-lt"/>
                          <a:ea typeface="+mn-ea"/>
                          <a:cs typeface="+mn-cs"/>
                        </a:rPr>
                        <a:t>Required libraries/packages:</a:t>
                      </a:r>
                    </a:p>
                    <a:p>
                      <a:pPr lvl="0"/>
                      <a:r>
                        <a:rPr lang="en-US" sz="1600" kern="1200" dirty="0">
                          <a:solidFill>
                            <a:schemeClr val="dk1"/>
                          </a:solidFill>
                          <a:effectLst/>
                          <a:latin typeface="+mn-lt"/>
                          <a:ea typeface="+mn-ea"/>
                          <a:cs typeface="+mn-cs"/>
                        </a:rPr>
                        <a:t>GTK+ 3.14 or higher</a:t>
                      </a:r>
                    </a:p>
                    <a:p>
                      <a:pPr lvl="0"/>
                      <a:r>
                        <a:rPr lang="en-US" sz="1600" kern="1200" dirty="0" err="1">
                          <a:solidFill>
                            <a:schemeClr val="dk1"/>
                          </a:solidFill>
                          <a:effectLst/>
                          <a:latin typeface="+mn-lt"/>
                          <a:ea typeface="+mn-ea"/>
                          <a:cs typeface="+mn-cs"/>
                        </a:rPr>
                        <a:t>X.Org</a:t>
                      </a:r>
                      <a:r>
                        <a:rPr lang="en-US" sz="1600" kern="1200" dirty="0">
                          <a:solidFill>
                            <a:schemeClr val="dk1"/>
                          </a:solidFill>
                          <a:effectLst/>
                          <a:latin typeface="+mn-lt"/>
                          <a:ea typeface="+mn-ea"/>
                          <a:cs typeface="+mn-cs"/>
                        </a:rPr>
                        <a:t> 1.0 or higher (1.7+ recommended)</a:t>
                      </a:r>
                    </a:p>
                    <a:p>
                      <a:pPr lvl="0"/>
                      <a:r>
                        <a:rPr lang="en-US" sz="1600" kern="1200" dirty="0" err="1">
                          <a:solidFill>
                            <a:schemeClr val="dk1"/>
                          </a:solidFill>
                          <a:effectLst/>
                          <a:latin typeface="+mn-lt"/>
                          <a:ea typeface="+mn-ea"/>
                          <a:cs typeface="+mn-cs"/>
                        </a:rPr>
                        <a:t>libstdc</a:t>
                      </a:r>
                      <a:r>
                        <a:rPr lang="en-US" sz="1600" kern="1200" dirty="0">
                          <a:solidFill>
                            <a:schemeClr val="dk1"/>
                          </a:solidFill>
                          <a:effectLst/>
                          <a:latin typeface="+mn-lt"/>
                          <a:ea typeface="+mn-ea"/>
                          <a:cs typeface="+mn-cs"/>
                        </a:rPr>
                        <a:t>++ 4.8.1 or higher</a:t>
                      </a:r>
                    </a:p>
                    <a:p>
                      <a:pPr lvl="0"/>
                      <a:r>
                        <a:rPr lang="en-US" sz="1600" kern="1200" dirty="0" err="1">
                          <a:solidFill>
                            <a:schemeClr val="dk1"/>
                          </a:solidFill>
                          <a:effectLst/>
                          <a:latin typeface="+mn-lt"/>
                          <a:ea typeface="+mn-ea"/>
                          <a:cs typeface="+mn-cs"/>
                        </a:rPr>
                        <a:t>glibc</a:t>
                      </a:r>
                      <a:r>
                        <a:rPr lang="en-US" sz="1600" kern="1200" dirty="0">
                          <a:solidFill>
                            <a:schemeClr val="dk1"/>
                          </a:solidFill>
                          <a:effectLst/>
                          <a:latin typeface="+mn-lt"/>
                          <a:ea typeface="+mn-ea"/>
                          <a:cs typeface="+mn-cs"/>
                        </a:rPr>
                        <a:t> 2.17 or higher</a:t>
                      </a:r>
                    </a:p>
                  </a:txBody>
                  <a:tcPr/>
                </a:tc>
                <a:tc>
                  <a:txBody>
                    <a:bodyPr/>
                    <a:lstStyle/>
                    <a:p>
                      <a:r>
                        <a:rPr lang="en-US" sz="1600" b="0" kern="1200" dirty="0">
                          <a:solidFill>
                            <a:schemeClr val="dk1"/>
                          </a:solidFill>
                          <a:effectLst/>
                          <a:latin typeface="+mn-lt"/>
                          <a:ea typeface="+mn-ea"/>
                          <a:cs typeface="+mn-cs"/>
                        </a:rPr>
                        <a:t>1.4 GHZ 64-bit Processor</a:t>
                      </a:r>
                    </a:p>
                    <a:p>
                      <a:r>
                        <a:rPr lang="en-US" sz="1600" b="0" kern="1200" dirty="0">
                          <a:solidFill>
                            <a:schemeClr val="dk1"/>
                          </a:solidFill>
                          <a:effectLst/>
                          <a:latin typeface="+mn-lt"/>
                          <a:ea typeface="+mn-ea"/>
                          <a:cs typeface="+mn-cs"/>
                        </a:rPr>
                        <a:t>2 or more GB RAM</a:t>
                      </a:r>
                    </a:p>
                    <a:p>
                      <a:r>
                        <a:rPr lang="en-US" sz="1600" b="0" kern="1200" dirty="0">
                          <a:solidFill>
                            <a:schemeClr val="dk1"/>
                          </a:solidFill>
                          <a:effectLst/>
                          <a:latin typeface="+mn-lt"/>
                          <a:ea typeface="+mn-ea"/>
                          <a:cs typeface="+mn-cs"/>
                        </a:rPr>
                        <a:t>20 or more GB hard drive space</a:t>
                      </a:r>
                    </a:p>
                    <a:p>
                      <a:endParaRPr lang="en-US" sz="700" b="0" kern="1200" dirty="0">
                        <a:solidFill>
                          <a:schemeClr val="dk1"/>
                        </a:solidFill>
                        <a:effectLst/>
                        <a:latin typeface="+mn-lt"/>
                        <a:ea typeface="+mn-ea"/>
                        <a:cs typeface="+mn-cs"/>
                      </a:endParaRPr>
                    </a:p>
                    <a:p>
                      <a:r>
                        <a:rPr lang="en-US" sz="1600" b="0" kern="1200" dirty="0">
                          <a:solidFill>
                            <a:schemeClr val="dk1"/>
                          </a:solidFill>
                          <a:effectLst/>
                          <a:latin typeface="+mn-lt"/>
                          <a:ea typeface="+mn-ea"/>
                          <a:cs typeface="+mn-cs"/>
                        </a:rPr>
                        <a:t>Recommended libraries/‌packages:</a:t>
                      </a:r>
                    </a:p>
                    <a:p>
                      <a:r>
                        <a:rPr lang="en-US" sz="1600" b="0" kern="1200" dirty="0">
                          <a:solidFill>
                            <a:schemeClr val="dk1"/>
                          </a:solidFill>
                          <a:effectLst/>
                          <a:latin typeface="+mn-lt"/>
                          <a:ea typeface="+mn-ea"/>
                          <a:cs typeface="+mn-cs"/>
                        </a:rPr>
                        <a:t>In addition to the required libraries listed under minimum requirements, the following should be installed:</a:t>
                      </a:r>
                    </a:p>
                    <a:p>
                      <a:pPr lvl="0"/>
                      <a:r>
                        <a:rPr lang="en-US" sz="1600" b="0" kern="1200" dirty="0">
                          <a:solidFill>
                            <a:schemeClr val="dk1"/>
                          </a:solidFill>
                          <a:effectLst/>
                          <a:latin typeface="+mn-lt"/>
                          <a:ea typeface="+mn-ea"/>
                          <a:cs typeface="+mn-cs"/>
                        </a:rPr>
                        <a:t>NetworkManager 0.7 or higher</a:t>
                      </a:r>
                    </a:p>
                    <a:p>
                      <a:pPr lvl="0"/>
                      <a:r>
                        <a:rPr lang="en-US" sz="1600" b="0" kern="1200" dirty="0">
                          <a:solidFill>
                            <a:schemeClr val="dk1"/>
                          </a:solidFill>
                          <a:effectLst/>
                          <a:latin typeface="+mn-lt"/>
                          <a:ea typeface="+mn-ea"/>
                          <a:cs typeface="+mn-cs"/>
                        </a:rPr>
                        <a:t>DBus 1.0 or higher</a:t>
                      </a:r>
                    </a:p>
                    <a:p>
                      <a:r>
                        <a:rPr lang="en-US" sz="1600" b="0" kern="1200" dirty="0">
                          <a:solidFill>
                            <a:schemeClr val="dk1"/>
                          </a:solidFill>
                          <a:effectLst/>
                          <a:latin typeface="+mn-lt"/>
                          <a:ea typeface="+mn-ea"/>
                          <a:cs typeface="+mn-cs"/>
                        </a:rPr>
                        <a:t>GNOME 2.16 or higher</a:t>
                      </a:r>
                    </a:p>
                    <a:p>
                      <a:r>
                        <a:rPr lang="en-US" sz="1600" b="0" kern="1200" dirty="0" err="1">
                          <a:solidFill>
                            <a:schemeClr val="dk1"/>
                          </a:solidFill>
                          <a:effectLst/>
                          <a:latin typeface="+mn-lt"/>
                          <a:ea typeface="+mn-ea"/>
                          <a:cs typeface="+mn-cs"/>
                        </a:rPr>
                        <a:t>PulseAudio</a:t>
                      </a:r>
                      <a:endParaRPr lang="en-US" sz="1600" b="0" dirty="0">
                        <a:solidFill>
                          <a:schemeClr val="tx1"/>
                        </a:solidFill>
                        <a:latin typeface="+mn-lt"/>
                        <a:cs typeface="Calibri" panose="020F0502020204030204" pitchFamily="34" charset="0"/>
                      </a:endParaRPr>
                    </a:p>
                  </a:txBody>
                  <a:tcPr/>
                </a:tc>
                <a:extLst>
                  <a:ext uri="{0D108BD9-81ED-4DB2-BD59-A6C34878D82A}">
                    <a16:rowId xmlns:a16="http://schemas.microsoft.com/office/drawing/2014/main" val="10002"/>
                  </a:ext>
                </a:extLst>
              </a:tr>
            </a:tbl>
          </a:graphicData>
        </a:graphic>
      </p:graphicFrame>
      <p:sp>
        <p:nvSpPr>
          <p:cNvPr id="7" name="Title 3">
            <a:extLst>
              <a:ext uri="{FF2B5EF4-FFF2-40B4-BE49-F238E27FC236}">
                <a16:creationId xmlns:a16="http://schemas.microsoft.com/office/drawing/2014/main" id="{A2C614A7-6709-4DC8-86C5-54E3DE5BB311}"/>
              </a:ext>
            </a:extLst>
          </p:cNvPr>
          <p:cNvSpPr txBox="1">
            <a:spLocks/>
          </p:cNvSpPr>
          <p:nvPr/>
        </p:nvSpPr>
        <p:spPr>
          <a:xfrm>
            <a:off x="426231" y="65597"/>
            <a:ext cx="11016200" cy="518012"/>
          </a:xfrm>
          <a:prstGeom prst="rect">
            <a:avLst/>
          </a:prstGeom>
        </p:spPr>
        <p:txBody>
          <a:bodyPr vert="horz" lIns="0" tIns="0" rIns="0" bIns="0" rtlCol="0" anchor="b" anchorCtr="0">
            <a:normAutofit/>
          </a:bodyPr>
          <a:lstStyle>
            <a:lvl1pPr algn="l" defTabSz="685800" rtl="0" eaLnBrk="1" latinLnBrk="0" hangingPunct="1">
              <a:lnSpc>
                <a:spcPct val="100000"/>
              </a:lnSpc>
              <a:spcBef>
                <a:spcPct val="0"/>
              </a:spcBef>
              <a:buNone/>
              <a:defRPr sz="3200" b="0" i="0" kern="1200" baseline="0">
                <a:solidFill>
                  <a:schemeClr val="bg1"/>
                </a:solidFill>
                <a:latin typeface="+mj-lt"/>
                <a:ea typeface="+mj-ea"/>
                <a:cs typeface="Calibri"/>
              </a:defRPr>
            </a:lvl1pPr>
          </a:lstStyle>
          <a:p>
            <a:r>
              <a:rPr lang="en-US"/>
              <a:t>System Requirements: Desktops and Laptops</a:t>
            </a:r>
            <a:endParaRPr lang="en-US" dirty="0"/>
          </a:p>
        </p:txBody>
      </p:sp>
      <p:sp>
        <p:nvSpPr>
          <p:cNvPr id="8" name="Slide Number Placeholder 3">
            <a:extLst>
              <a:ext uri="{FF2B5EF4-FFF2-40B4-BE49-F238E27FC236}">
                <a16:creationId xmlns:a16="http://schemas.microsoft.com/office/drawing/2014/main" id="{BD174618-6CEF-4055-AA8A-51C290942CEA}"/>
              </a:ext>
            </a:extLst>
          </p:cNvPr>
          <p:cNvSpPr>
            <a:spLocks noGrp="1"/>
          </p:cNvSpPr>
          <p:nvPr>
            <p:ph type="sldNum" sz="quarter" idx="10"/>
          </p:nvPr>
        </p:nvSpPr>
        <p:spPr>
          <a:xfrm>
            <a:off x="11442432" y="6444777"/>
            <a:ext cx="706657" cy="278820"/>
          </a:xfrm>
        </p:spPr>
        <p:txBody>
          <a:bodyPr/>
          <a:lstStyle/>
          <a:p>
            <a:pPr algn="r"/>
            <a:fld id="{F3477EC8-074D-41C4-94AE-E9EA7CEEA348}" type="slidenum">
              <a:rPr lang="en-US" smtClean="0"/>
              <a:pPr algn="r"/>
              <a:t>8</a:t>
            </a:fld>
            <a:endParaRPr lang="en-US" dirty="0"/>
          </a:p>
        </p:txBody>
      </p:sp>
      <p:sp>
        <p:nvSpPr>
          <p:cNvPr id="9" name="TextBox 8">
            <a:extLst>
              <a:ext uri="{FF2B5EF4-FFF2-40B4-BE49-F238E27FC236}">
                <a16:creationId xmlns:a16="http://schemas.microsoft.com/office/drawing/2014/main" id="{3CDD5A19-7345-4BDB-B004-FF3282EDD2B0}"/>
              </a:ext>
            </a:extLst>
          </p:cNvPr>
          <p:cNvSpPr txBox="1"/>
          <p:nvPr/>
        </p:nvSpPr>
        <p:spPr>
          <a:xfrm>
            <a:off x="1059737" y="6328821"/>
            <a:ext cx="5658921" cy="430887"/>
          </a:xfrm>
          <a:prstGeom prst="rect">
            <a:avLst/>
          </a:prstGeom>
          <a:noFill/>
        </p:spPr>
        <p:txBody>
          <a:bodyPr wrap="none" rtlCol="0">
            <a:spAutoFit/>
          </a:bodyPr>
          <a:lstStyle/>
          <a:p>
            <a:r>
              <a:rPr lang="en-US" sz="1100" dirty="0">
                <a:solidFill>
                  <a:schemeClr val="bg1"/>
                </a:solidFill>
              </a:rPr>
              <a:t>a: Support for this version is anticipated upon the completion of testing following its release.</a:t>
            </a:r>
          </a:p>
          <a:p>
            <a:r>
              <a:rPr lang="en-US" sz="1100" dirty="0">
                <a:solidFill>
                  <a:schemeClr val="bg1"/>
                </a:solidFill>
              </a:rPr>
              <a:t>d: Raspberry Pi and other similar single-board computers are not supported for testing.</a:t>
            </a:r>
          </a:p>
        </p:txBody>
      </p:sp>
    </p:spTree>
    <p:extLst>
      <p:ext uri="{BB962C8B-B14F-4D97-AF65-F5344CB8AC3E}">
        <p14:creationId xmlns:p14="http://schemas.microsoft.com/office/powerpoint/2010/main" val="5935295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p:cNvGraphicFramePr>
            <a:graphicFrameLocks noGrp="1"/>
          </p:cNvGraphicFramePr>
          <p:nvPr>
            <p:extLst>
              <p:ext uri="{D42A27DB-BD31-4B8C-83A1-F6EECF244321}">
                <p14:modId xmlns:p14="http://schemas.microsoft.com/office/powerpoint/2010/main" val="1719847140"/>
              </p:ext>
            </p:extLst>
          </p:nvPr>
        </p:nvGraphicFramePr>
        <p:xfrm>
          <a:off x="762000" y="1071945"/>
          <a:ext cx="10667999" cy="2881245"/>
        </p:xfrm>
        <a:graphic>
          <a:graphicData uri="http://schemas.openxmlformats.org/drawingml/2006/table">
            <a:tbl>
              <a:tblPr firstRow="1" bandRow="1">
                <a:tableStyleId>{5C22544A-7EE6-4342-B048-85BDC9FD1C3A}</a:tableStyleId>
              </a:tblPr>
              <a:tblGrid>
                <a:gridCol w="2039724">
                  <a:extLst>
                    <a:ext uri="{9D8B030D-6E8A-4147-A177-3AD203B41FA5}">
                      <a16:colId xmlns:a16="http://schemas.microsoft.com/office/drawing/2014/main" val="20000"/>
                    </a:ext>
                  </a:extLst>
                </a:gridCol>
                <a:gridCol w="3660481">
                  <a:extLst>
                    <a:ext uri="{9D8B030D-6E8A-4147-A177-3AD203B41FA5}">
                      <a16:colId xmlns:a16="http://schemas.microsoft.com/office/drawing/2014/main" val="20001"/>
                    </a:ext>
                  </a:extLst>
                </a:gridCol>
                <a:gridCol w="1743085">
                  <a:extLst>
                    <a:ext uri="{9D8B030D-6E8A-4147-A177-3AD203B41FA5}">
                      <a16:colId xmlns:a16="http://schemas.microsoft.com/office/drawing/2014/main" val="20002"/>
                    </a:ext>
                  </a:extLst>
                </a:gridCol>
                <a:gridCol w="717484">
                  <a:extLst>
                    <a:ext uri="{9D8B030D-6E8A-4147-A177-3AD203B41FA5}">
                      <a16:colId xmlns:a16="http://schemas.microsoft.com/office/drawing/2014/main" val="20003"/>
                    </a:ext>
                  </a:extLst>
                </a:gridCol>
                <a:gridCol w="1580221">
                  <a:extLst>
                    <a:ext uri="{9D8B030D-6E8A-4147-A177-3AD203B41FA5}">
                      <a16:colId xmlns:a16="http://schemas.microsoft.com/office/drawing/2014/main" val="20004"/>
                    </a:ext>
                  </a:extLst>
                </a:gridCol>
                <a:gridCol w="927004">
                  <a:extLst>
                    <a:ext uri="{9D8B030D-6E8A-4147-A177-3AD203B41FA5}">
                      <a16:colId xmlns:a16="http://schemas.microsoft.com/office/drawing/2014/main" val="20005"/>
                    </a:ext>
                  </a:extLst>
                </a:gridCol>
              </a:tblGrid>
              <a:tr h="752593">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algn="ctr"/>
                      <a:r>
                        <a:rPr lang="en-US" sz="2000" b="1" dirty="0">
                          <a:solidFill>
                            <a:schemeClr val="bg1"/>
                          </a:solidFill>
                          <a:latin typeface="Calibri" panose="020F0502020204030204" pitchFamily="34" charset="0"/>
                          <a:cs typeface="Calibri" panose="020F0502020204030204" pitchFamily="34" charset="0"/>
                        </a:rPr>
                        <a:t>Operating System</a:t>
                      </a:r>
                    </a:p>
                  </a:txBody>
                  <a:tcPr/>
                </a:tc>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algn="ctr"/>
                      <a:r>
                        <a:rPr lang="en-US" sz="2000" b="1" dirty="0">
                          <a:solidFill>
                            <a:schemeClr val="bg1"/>
                          </a:solidFill>
                          <a:latin typeface="Calibri" panose="020F0502020204030204" pitchFamily="34" charset="0"/>
                          <a:cs typeface="Calibri" panose="020F0502020204030204" pitchFamily="34" charset="0"/>
                        </a:rPr>
                        <a:t>Supported Devices</a:t>
                      </a:r>
                    </a:p>
                  </a:txBody>
                  <a:tcPr/>
                </a:tc>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algn="ctr"/>
                      <a:r>
                        <a:rPr lang="en-US" sz="2000" b="1" dirty="0">
                          <a:solidFill>
                            <a:schemeClr val="bg1"/>
                          </a:solidFill>
                          <a:latin typeface="Calibri" panose="020F0502020204030204" pitchFamily="34" charset="0"/>
                          <a:cs typeface="Calibri" panose="020F0502020204030204" pitchFamily="34" charset="0"/>
                        </a:rPr>
                        <a:t>Browsers</a:t>
                      </a:r>
                    </a:p>
                  </a:txBody>
                  <a:tcPr/>
                </a:tc>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algn="ctr"/>
                      <a:r>
                        <a:rPr lang="en-US" sz="2000" b="1" dirty="0">
                          <a:solidFill>
                            <a:schemeClr val="bg1"/>
                          </a:solidFill>
                          <a:latin typeface="Calibri" panose="020F0502020204030204" pitchFamily="34" charset="0"/>
                          <a:cs typeface="Calibri" panose="020F0502020204030204" pitchFamily="34" charset="0"/>
                        </a:rPr>
                        <a:t>TA Site</a:t>
                      </a:r>
                    </a:p>
                  </a:txBody>
                  <a:tcPr/>
                </a:tc>
                <a:tc>
                  <a:txBody>
                    <a:bodyPr/>
                    <a:lstStyle/>
                    <a:p>
                      <a:pPr marL="0" algn="ctr" defTabSz="914400" rtl="0" eaLnBrk="1" latinLnBrk="0" hangingPunct="1"/>
                      <a:r>
                        <a:rPr lang="en-US" sz="2000" b="1" kern="1200" dirty="0">
                          <a:solidFill>
                            <a:schemeClr val="bg1"/>
                          </a:solidFill>
                          <a:latin typeface="Calibri" panose="020F0502020204030204" pitchFamily="34" charset="0"/>
                          <a:ea typeface="+mn-ea"/>
                          <a:cs typeface="Calibri" panose="020F0502020204030204" pitchFamily="34" charset="0"/>
                        </a:rPr>
                        <a:t>Practice Test Site</a:t>
                      </a:r>
                    </a:p>
                  </a:txBody>
                  <a:tcPr/>
                </a:tc>
                <a:tc>
                  <a:txBody>
                    <a:bodyPr/>
                    <a:lstStyle/>
                    <a:p>
                      <a:pPr marL="0" algn="ctr" defTabSz="914400" rtl="0" eaLnBrk="1" latinLnBrk="0" hangingPunct="1"/>
                      <a:r>
                        <a:rPr lang="en-US" sz="2000" b="1" kern="1200" dirty="0">
                          <a:solidFill>
                            <a:schemeClr val="bg1"/>
                          </a:solidFill>
                          <a:latin typeface="Calibri" panose="020F0502020204030204" pitchFamily="34" charset="0"/>
                          <a:cs typeface="Calibri" panose="020F0502020204030204" pitchFamily="34" charset="0"/>
                        </a:rPr>
                        <a:t>TIDE, ORS</a:t>
                      </a:r>
                      <a:endParaRPr lang="en-US" sz="2000" b="1" kern="1200" dirty="0">
                        <a:solidFill>
                          <a:schemeClr val="bg1"/>
                        </a:solidFill>
                        <a:latin typeface="Calibri" panose="020F0502020204030204" pitchFamily="34" charset="0"/>
                        <a:ea typeface="+mn-ea"/>
                        <a:cs typeface="Calibri" panose="020F0502020204030204" pitchFamily="34" charset="0"/>
                      </a:endParaRPr>
                    </a:p>
                  </a:txBody>
                  <a:tcPr/>
                </a:tc>
                <a:extLst>
                  <a:ext uri="{0D108BD9-81ED-4DB2-BD59-A6C34878D82A}">
                    <a16:rowId xmlns:a16="http://schemas.microsoft.com/office/drawing/2014/main" val="10000"/>
                  </a:ext>
                </a:extLst>
              </a:tr>
              <a:tr h="2128652">
                <a:tc>
                  <a:txBody>
                    <a:bodyPr/>
                    <a:lstStyle/>
                    <a:p>
                      <a:pPr marL="73025" marR="73025">
                        <a:spcBef>
                          <a:spcPts val="0"/>
                        </a:spcBef>
                        <a:spcAft>
                          <a:spcPts val="0"/>
                        </a:spcAft>
                      </a:pPr>
                      <a:r>
                        <a:rPr lang="en-US" sz="1800" b="1" dirty="0" err="1">
                          <a:effectLst/>
                          <a:latin typeface="+mn-lt"/>
                          <a:cs typeface="Calibri" panose="020F0502020204030204" pitchFamily="34" charset="0"/>
                        </a:rPr>
                        <a:t>iPadOS</a:t>
                      </a:r>
                      <a:r>
                        <a:rPr lang="en-US" sz="1800" b="1" dirty="0">
                          <a:effectLst/>
                          <a:latin typeface="+mn-lt"/>
                          <a:cs typeface="Calibri" panose="020F0502020204030204" pitchFamily="34" charset="0"/>
                        </a:rPr>
                        <a:t> </a:t>
                      </a:r>
                    </a:p>
                    <a:p>
                      <a:pPr marL="73025" marR="73025">
                        <a:spcBef>
                          <a:spcPts val="0"/>
                        </a:spcBef>
                        <a:spcAft>
                          <a:spcPts val="0"/>
                        </a:spcAft>
                      </a:pPr>
                      <a:r>
                        <a:rPr lang="en-US" sz="1800" kern="1200" dirty="0">
                          <a:solidFill>
                            <a:schemeClr val="dk1"/>
                          </a:solidFill>
                          <a:effectLst/>
                          <a:latin typeface="+mn-lt"/>
                          <a:ea typeface="+mn-ea"/>
                          <a:cs typeface="+mn-cs"/>
                        </a:rPr>
                        <a:t>13.7, 14.5 – 14.8, 15.1 – 15.3</a:t>
                      </a:r>
                      <a:endParaRPr lang="en-US" sz="1800" b="1" baseline="30000" dirty="0">
                        <a:effectLst/>
                        <a:latin typeface="+mn-lt"/>
                        <a:cs typeface="Calibri" panose="020F0502020204030204" pitchFamily="34" charset="0"/>
                      </a:endParaRPr>
                    </a:p>
                  </a:txBody>
                  <a:tcPr marL="0" marR="0" marT="0" marB="0"/>
                </a:tc>
                <a:tc>
                  <a:txBody>
                    <a:bodyPr/>
                    <a:lstStyle/>
                    <a:p>
                      <a:r>
                        <a:rPr lang="en-US" sz="1800" kern="1200" dirty="0">
                          <a:solidFill>
                            <a:schemeClr val="dk1"/>
                          </a:solidFill>
                          <a:effectLst/>
                          <a:latin typeface="+mn-lt"/>
                          <a:ea typeface="+mn-ea"/>
                          <a:cs typeface="+mn-cs"/>
                        </a:rPr>
                        <a:t>All iPads with a 9.7” or larger display running a supported version of </a:t>
                      </a:r>
                      <a:r>
                        <a:rPr lang="en-US" sz="1800" kern="1200" dirty="0" err="1">
                          <a:solidFill>
                            <a:schemeClr val="dk1"/>
                          </a:solidFill>
                          <a:effectLst/>
                          <a:latin typeface="+mn-lt"/>
                          <a:ea typeface="+mn-ea"/>
                          <a:cs typeface="+mn-cs"/>
                        </a:rPr>
                        <a:t>iPadOS</a:t>
                      </a:r>
                      <a:endParaRPr lang="en-US" sz="1800" dirty="0">
                        <a:effectLst/>
                        <a:latin typeface="+mn-lt"/>
                        <a:ea typeface="Times New Roman" panose="02020603050405020304" pitchFamily="18" charset="0"/>
                        <a:cs typeface="Calibri" panose="020F0502020204030204" pitchFamily="34" charset="0"/>
                      </a:endParaRPr>
                    </a:p>
                  </a:txBody>
                  <a:tcPr marL="0" marR="0" marT="0" marB="0"/>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800" baseline="0" dirty="0">
                          <a:solidFill>
                            <a:schemeClr val="tx1"/>
                          </a:solidFill>
                          <a:latin typeface="+mn-lt"/>
                          <a:ea typeface="Times New Roman"/>
                          <a:cs typeface="Calibri" panose="020F0502020204030204" pitchFamily="34" charset="0"/>
                        </a:rPr>
                        <a:t>Safari </a:t>
                      </a:r>
                      <a:r>
                        <a:rPr lang="en-US" sz="1800" kern="1200" dirty="0">
                          <a:solidFill>
                            <a:schemeClr val="dk1"/>
                          </a:solidFill>
                          <a:effectLst/>
                          <a:latin typeface="+mn-lt"/>
                          <a:ea typeface="+mn-ea"/>
                          <a:cs typeface="+mn-cs"/>
                        </a:rPr>
                        <a:t>12</a:t>
                      </a:r>
                    </a:p>
                    <a:p>
                      <a:pPr marL="0" marR="0" indent="0" algn="l" defTabSz="4572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effectLst/>
                          <a:latin typeface="+mn-lt"/>
                          <a:ea typeface="+mn-ea"/>
                          <a:cs typeface="+mn-cs"/>
                        </a:rPr>
                        <a:t>Safari 13</a:t>
                      </a:r>
                    </a:p>
                    <a:p>
                      <a:pPr marL="0" marR="0" indent="0" algn="l" defTabSz="4572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effectLst/>
                          <a:latin typeface="+mn-lt"/>
                          <a:ea typeface="+mn-ea"/>
                          <a:cs typeface="+mn-cs"/>
                        </a:rPr>
                        <a:t>Safari 14</a:t>
                      </a:r>
                      <a:endParaRPr lang="en-US" sz="1800" baseline="30000" dirty="0">
                        <a:solidFill>
                          <a:schemeClr val="tx1"/>
                        </a:solidFill>
                        <a:latin typeface="+mn-lt"/>
                        <a:ea typeface="Times New Roman"/>
                        <a:cs typeface="Calibri" panose="020F0502020204030204" pitchFamily="34" charset="0"/>
                      </a:endParaRPr>
                    </a:p>
                  </a:txBody>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US" sz="2400" kern="1200" dirty="0">
                          <a:effectLst/>
                          <a:latin typeface="Wingdings" panose="05000000000000000000" pitchFamily="2" charset="2"/>
                          <a:cs typeface="Calibri" panose="020F0502020204030204" pitchFamily="34" charset="0"/>
                        </a:rPr>
                        <a:t>ü</a:t>
                      </a:r>
                      <a:endParaRPr lang="en-US" sz="2400" strike="sngStrike" baseline="0" dirty="0">
                        <a:solidFill>
                          <a:schemeClr val="tx1"/>
                        </a:solidFill>
                        <a:latin typeface="Wingdings" panose="05000000000000000000" pitchFamily="2" charset="2"/>
                        <a:cs typeface="Calibri" panose="020F0502020204030204" pitchFamily="34" charset="0"/>
                      </a:endParaRPr>
                    </a:p>
                  </a:txBody>
                  <a:tcPr marL="68580" marR="68580" marT="0" marB="0" anchor="ctr"/>
                </a:tc>
                <a:tc>
                  <a:txBody>
                    <a:bodyPr/>
                    <a:lstStyle/>
                    <a:p>
                      <a:pPr algn="ctr"/>
                      <a:r>
                        <a:rPr lang="en-US" sz="2400" kern="1200" dirty="0">
                          <a:effectLst/>
                          <a:latin typeface="Wingdings" panose="05000000000000000000" pitchFamily="2" charset="2"/>
                          <a:cs typeface="Calibri" panose="020F0502020204030204" pitchFamily="34" charset="0"/>
                        </a:rPr>
                        <a:t>ü</a:t>
                      </a:r>
                      <a:endParaRPr lang="en-US" sz="2400" strike="sngStrike" baseline="0" dirty="0">
                        <a:solidFill>
                          <a:schemeClr val="tx1"/>
                        </a:solidFill>
                        <a:latin typeface="Wingdings" panose="05000000000000000000" pitchFamily="2" charset="2"/>
                        <a:cs typeface="Calibri" panose="020F0502020204030204" pitchFamily="34" charset="0"/>
                      </a:endParaRPr>
                    </a:p>
                  </a:txBody>
                  <a:tcPr marL="68580" marR="68580" marT="0" marB="0" anchor="ctr"/>
                </a:tc>
                <a:tc>
                  <a:txBody>
                    <a:bodyPr/>
                    <a:lstStyle/>
                    <a:p>
                      <a:pPr algn="ctr"/>
                      <a:endParaRPr lang="en-US" sz="2400" strike="sngStrike" baseline="0" dirty="0">
                        <a:solidFill>
                          <a:schemeClr val="tx1"/>
                        </a:solidFill>
                        <a:latin typeface="Calibri" panose="020F0502020204030204" pitchFamily="34" charset="0"/>
                        <a:cs typeface="Calibri" panose="020F0502020204030204" pitchFamily="34" charset="0"/>
                      </a:endParaRPr>
                    </a:p>
                  </a:txBody>
                  <a:tcPr marL="68580" marR="68580" marT="0" marB="0" anchor="ctr"/>
                </a:tc>
                <a:extLst>
                  <a:ext uri="{0D108BD9-81ED-4DB2-BD59-A6C34878D82A}">
                    <a16:rowId xmlns:a16="http://schemas.microsoft.com/office/drawing/2014/main" val="10001"/>
                  </a:ext>
                </a:extLst>
              </a:tr>
            </a:tbl>
          </a:graphicData>
        </a:graphic>
      </p:graphicFrame>
      <p:sp>
        <p:nvSpPr>
          <p:cNvPr id="9" name="Title 2"/>
          <p:cNvSpPr>
            <a:spLocks noGrp="1"/>
          </p:cNvSpPr>
          <p:nvPr>
            <p:ph type="title"/>
          </p:nvPr>
        </p:nvSpPr>
        <p:spPr>
          <a:xfrm>
            <a:off x="429768" y="64008"/>
            <a:ext cx="11018520" cy="521208"/>
          </a:xfrm>
        </p:spPr>
        <p:txBody>
          <a:bodyPr/>
          <a:lstStyle/>
          <a:p>
            <a:r>
              <a:rPr lang="en-US" dirty="0"/>
              <a:t>Supported Mobile Devices: </a:t>
            </a:r>
            <a:r>
              <a:rPr lang="en-US" dirty="0" err="1"/>
              <a:t>iPadOS</a:t>
            </a:r>
            <a:r>
              <a:rPr lang="en-US" dirty="0"/>
              <a:t> </a:t>
            </a:r>
          </a:p>
        </p:txBody>
      </p:sp>
      <p:sp>
        <p:nvSpPr>
          <p:cNvPr id="5" name="Slide Number Placeholder 3">
            <a:extLst>
              <a:ext uri="{FF2B5EF4-FFF2-40B4-BE49-F238E27FC236}">
                <a16:creationId xmlns:a16="http://schemas.microsoft.com/office/drawing/2014/main" id="{B0C10104-EFE1-4B24-9EEB-354556B1F41D}"/>
              </a:ext>
            </a:extLst>
          </p:cNvPr>
          <p:cNvSpPr>
            <a:spLocks noGrp="1"/>
          </p:cNvSpPr>
          <p:nvPr>
            <p:ph type="sldNum" sz="quarter" idx="10"/>
          </p:nvPr>
        </p:nvSpPr>
        <p:spPr>
          <a:xfrm>
            <a:off x="11442432" y="6444777"/>
            <a:ext cx="706657" cy="278820"/>
          </a:xfrm>
        </p:spPr>
        <p:txBody>
          <a:bodyPr/>
          <a:lstStyle/>
          <a:p>
            <a:pPr algn="r"/>
            <a:fld id="{F3477EC8-074D-41C4-94AE-E9EA7CEEA348}" type="slidenum">
              <a:rPr lang="en-US" smtClean="0"/>
              <a:pPr algn="r"/>
              <a:t>9</a:t>
            </a:fld>
            <a:endParaRPr lang="en-US" dirty="0"/>
          </a:p>
        </p:txBody>
      </p:sp>
      <p:sp>
        <p:nvSpPr>
          <p:cNvPr id="7" name="TextBox 6">
            <a:extLst>
              <a:ext uri="{FF2B5EF4-FFF2-40B4-BE49-F238E27FC236}">
                <a16:creationId xmlns:a16="http://schemas.microsoft.com/office/drawing/2014/main" id="{A0CC97FA-96E3-4954-9F2C-8670EA926C3F}"/>
              </a:ext>
            </a:extLst>
          </p:cNvPr>
          <p:cNvSpPr txBox="1"/>
          <p:nvPr/>
        </p:nvSpPr>
        <p:spPr>
          <a:xfrm>
            <a:off x="1059737" y="6328821"/>
            <a:ext cx="5658921" cy="261610"/>
          </a:xfrm>
          <a:prstGeom prst="rect">
            <a:avLst/>
          </a:prstGeom>
          <a:noFill/>
        </p:spPr>
        <p:txBody>
          <a:bodyPr wrap="none" rtlCol="0">
            <a:spAutoFit/>
          </a:bodyPr>
          <a:lstStyle/>
          <a:p>
            <a:r>
              <a:rPr lang="en-US" sz="1100" dirty="0">
                <a:solidFill>
                  <a:schemeClr val="bg1"/>
                </a:solidFill>
              </a:rPr>
              <a:t>a: Support for this version is anticipated upon the completion of testing following its release.</a:t>
            </a:r>
          </a:p>
        </p:txBody>
      </p:sp>
    </p:spTree>
    <p:extLst>
      <p:ext uri="{BB962C8B-B14F-4D97-AF65-F5344CB8AC3E}">
        <p14:creationId xmlns:p14="http://schemas.microsoft.com/office/powerpoint/2010/main" val="2408276937"/>
      </p:ext>
    </p:extLst>
  </p:cSld>
  <p:clrMapOvr>
    <a:masterClrMapping/>
  </p:clrMapOvr>
</p:sld>
</file>

<file path=ppt/theme/theme1.xml><?xml version="1.0" encoding="utf-8"?>
<a:theme xmlns:a="http://schemas.openxmlformats.org/drawingml/2006/main" name="Cambium Assessment PPT">
  <a:themeElements>
    <a:clrScheme name="2020 Cambium PPT">
      <a:dk1>
        <a:srgbClr val="53565A"/>
      </a:dk1>
      <a:lt1>
        <a:srgbClr val="FFFFFF"/>
      </a:lt1>
      <a:dk2>
        <a:srgbClr val="000000"/>
      </a:dk2>
      <a:lt2>
        <a:srgbClr val="DAE9F6"/>
      </a:lt2>
      <a:accent1>
        <a:srgbClr val="005E9E"/>
      </a:accent1>
      <a:accent2>
        <a:srgbClr val="27AAE1"/>
      </a:accent2>
      <a:accent3>
        <a:srgbClr val="4C9237"/>
      </a:accent3>
      <a:accent4>
        <a:srgbClr val="C05131"/>
      </a:accent4>
      <a:accent5>
        <a:srgbClr val="EAAA00"/>
      </a:accent5>
      <a:accent6>
        <a:srgbClr val="00A3E0"/>
      </a:accent6>
      <a:hlink>
        <a:srgbClr val="0000FF"/>
      </a:hlink>
      <a:folHlink>
        <a:srgbClr val="800080"/>
      </a:folHlink>
    </a:clrScheme>
    <a:fontScheme name="Franklin Gothic">
      <a:majorFont>
        <a:latin typeface="Franklin Gothic Medium" panose="020B0603020102020204"/>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panose="020B0503020102020204"/>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bg2"/>
        </a:solidFill>
        <a:ln>
          <a:noFill/>
        </a:ln>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defRPr sz="1400" dirty="0">
            <a:solidFill>
              <a:schemeClr val="tx2"/>
            </a:solidFill>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PPT_Template_A_v3_Widescreen" id="{D113C0BF-77FF-0842-9B11-873B1F8810FD}" vid="{04F7C59E-4FA0-A844-9EA0-5BC38538EF24}"/>
    </a:ext>
  </a:extLst>
</a:theme>
</file>

<file path=ppt/theme/theme2.xml><?xml version="1.0" encoding="utf-8"?>
<a:theme xmlns:a="http://schemas.openxmlformats.org/drawingml/2006/main" name="Office Theme">
  <a:themeElements>
    <a:clrScheme name="AIR 2017 Board Revised Colors">
      <a:dk1>
        <a:srgbClr val="595959"/>
      </a:dk1>
      <a:lt1>
        <a:srgbClr val="FFFFFF"/>
      </a:lt1>
      <a:dk2>
        <a:srgbClr val="319EFF"/>
      </a:dk2>
      <a:lt2>
        <a:srgbClr val="EAEAEA"/>
      </a:lt2>
      <a:accent1>
        <a:srgbClr val="003462"/>
      </a:accent1>
      <a:accent2>
        <a:srgbClr val="319EFF"/>
      </a:accent2>
      <a:accent3>
        <a:srgbClr val="00A791"/>
      </a:accent3>
      <a:accent4>
        <a:srgbClr val="F16114"/>
      </a:accent4>
      <a:accent5>
        <a:srgbClr val="EFB219"/>
      </a:accent5>
      <a:accent6>
        <a:srgbClr val="62CDFF"/>
      </a:accent6>
      <a:hlink>
        <a:srgbClr val="1707FC"/>
      </a:hlink>
      <a:folHlink>
        <a:srgbClr val="7030A0"/>
      </a:folHlink>
    </a:clrScheme>
    <a:fontScheme name="AIR Board 2017">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AIR 2017 Board Revised Colors">
      <a:dk1>
        <a:srgbClr val="595959"/>
      </a:dk1>
      <a:lt1>
        <a:srgbClr val="FFFFFF"/>
      </a:lt1>
      <a:dk2>
        <a:srgbClr val="319EFF"/>
      </a:dk2>
      <a:lt2>
        <a:srgbClr val="EAEAEA"/>
      </a:lt2>
      <a:accent1>
        <a:srgbClr val="003462"/>
      </a:accent1>
      <a:accent2>
        <a:srgbClr val="319EFF"/>
      </a:accent2>
      <a:accent3>
        <a:srgbClr val="00A791"/>
      </a:accent3>
      <a:accent4>
        <a:srgbClr val="F16114"/>
      </a:accent4>
      <a:accent5>
        <a:srgbClr val="EFB219"/>
      </a:accent5>
      <a:accent6>
        <a:srgbClr val="62CDFF"/>
      </a:accent6>
      <a:hlink>
        <a:srgbClr val="1707FC"/>
      </a:hlink>
      <a:folHlink>
        <a:srgbClr val="7030A0"/>
      </a:folHlink>
    </a:clrScheme>
    <a:fontScheme name="AIR Board 2017">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602FE0A892F7A4E873E430CECCB90B2" ma:contentTypeVersion="14" ma:contentTypeDescription="Create a new document." ma:contentTypeScope="" ma:versionID="4e0dd063982ef514c9bef2fa027757df">
  <xsd:schema xmlns:xsd="http://www.w3.org/2001/XMLSchema" xmlns:xs="http://www.w3.org/2001/XMLSchema" xmlns:p="http://schemas.microsoft.com/office/2006/metadata/properties" xmlns:ns2="3c8d6406-deae-4a0d-a95e-fe53ed4a1ace" xmlns:ns3="60b788f9-dbc8-42fd-99f2-081ed83a52df" targetNamespace="http://schemas.microsoft.com/office/2006/metadata/properties" ma:root="true" ma:fieldsID="738976e4ffa5892bc7055073d539a1ea" ns2:_="" ns3:_="">
    <xsd:import namespace="3c8d6406-deae-4a0d-a95e-fe53ed4a1ace"/>
    <xsd:import namespace="60b788f9-dbc8-42fd-99f2-081ed83a52df"/>
    <xsd:element name="properties">
      <xsd:complexType>
        <xsd:sequence>
          <xsd:element name="documentManagement">
            <xsd:complexType>
              <xsd:all>
                <xsd:element ref="ns2:TaxKeywordTaxHTField" minOccurs="0"/>
                <xsd:element ref="ns2:TaxCatchAll" minOccurs="0"/>
                <xsd:element ref="ns3:MediaServiceMetadata" minOccurs="0"/>
                <xsd:element ref="ns3:MediaServiceFastMetadata" minOccurs="0"/>
                <xsd:element ref="ns3:MediaServiceDateTaken" minOccurs="0"/>
                <xsd:element ref="ns3:MediaServiceAutoTags" minOccurs="0"/>
                <xsd:element ref="ns3:MediaServiceOCR" minOccurs="0"/>
                <xsd:element ref="ns2:SharedWithUsers" minOccurs="0"/>
                <xsd:element ref="ns2:SharedWithDetails"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c8d6406-deae-4a0d-a95e-fe53ed4a1ace" elementFormDefault="qualified">
    <xsd:import namespace="http://schemas.microsoft.com/office/2006/documentManagement/types"/>
    <xsd:import namespace="http://schemas.microsoft.com/office/infopath/2007/PartnerControls"/>
    <xsd:element name="TaxKeywordTaxHTField" ma:index="5" nillable="true" ma:taxonomy="true" ma:internalName="TaxKeywordTaxHTField" ma:taxonomyFieldName="TaxKeyword" ma:displayName="Enterprise Keywords" ma:fieldId="{23f27201-bee3-471e-b2e7-b64fd8b7ca38}" ma:taxonomyMulti="true" ma:sspId="b31da6f4-e52d-49d7-b108-9c7783d77463" ma:termSetId="00000000-0000-0000-0000-000000000000" ma:anchorId="00000000-0000-0000-0000-000000000000" ma:open="true" ma:isKeyword="true">
      <xsd:complexType>
        <xsd:sequence>
          <xsd:element ref="pc:Terms" minOccurs="0" maxOccurs="1"/>
        </xsd:sequence>
      </xsd:complexType>
    </xsd:element>
    <xsd:element name="TaxCatchAll" ma:index="6" nillable="true" ma:displayName="Taxonomy Catch All Column" ma:hidden="true" ma:list="{e73a1ff6-86fb-473b-a6f0-b1e373db686c}" ma:internalName="TaxCatchAll" ma:showField="CatchAllData" ma:web="3c8d6406-deae-4a0d-a95e-fe53ed4a1ace">
      <xsd:complexType>
        <xsd:complexContent>
          <xsd:extension base="dms:MultiChoiceLookup">
            <xsd:sequence>
              <xsd:element name="Value" type="dms:Lookup" maxOccurs="unbounded" minOccurs="0" nillable="true"/>
            </xsd:sequence>
          </xsd:extension>
        </xsd:complexContent>
      </xsd:complexType>
    </xsd:element>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60b788f9-dbc8-42fd-99f2-081ed83a52df"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ServiceAutoTags" ma:index="14" nillable="true" ma:displayName="MediaServiceAutoTags" ma:internalName="MediaServiceAutoTags" ma:readOnly="true">
      <xsd:simpleType>
        <xsd:restriction base="dms:Text"/>
      </xsd:simpleType>
    </xsd:element>
    <xsd:element name="MediaServiceOCR" ma:index="15" nillable="true" ma:displayName="MediaServiceOCR" ma:internalName="MediaServiceOCR" ma:readOnly="true">
      <xsd:simpleType>
        <xsd:restriction base="dms:Note">
          <xsd:maxLength value="255"/>
        </xsd:restrictio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7"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TaxKeywordTaxHTField xmlns="3c8d6406-deae-4a0d-a95e-fe53ed4a1ace">
      <Terms xmlns="http://schemas.microsoft.com/office/infopath/2007/PartnerControls">
        <TermInfo xmlns="http://schemas.microsoft.com/office/infopath/2007/PartnerControls">
          <TermName xmlns="http://schemas.microsoft.com/office/infopath/2007/PartnerControls">Add appropriate tags for accessibility</TermName>
          <TermId xmlns="http://schemas.microsoft.com/office/infopath/2007/PartnerControls">eab204ad-ef36-4d01-a7c0-674086fd960c</TermId>
        </TermInfo>
      </Terms>
    </TaxKeywordTaxHTField>
    <TaxCatchAll xmlns="3c8d6406-deae-4a0d-a95e-fe53ed4a1ace">
      <Value>1327</Value>
    </TaxCatchAll>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856E589-4E37-4CEF-AE27-D2D8D930A08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c8d6406-deae-4a0d-a95e-fe53ed4a1ace"/>
    <ds:schemaRef ds:uri="60b788f9-dbc8-42fd-99f2-081ed83a52d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91EAC94F-0CB7-47E2-B1CC-A0F105248E94}">
  <ds:schemaRefs>
    <ds:schemaRef ds:uri="http://purl.org/dc/elements/1.1/"/>
    <ds:schemaRef ds:uri="http://schemas.microsoft.com/office/2006/metadata/properties"/>
    <ds:schemaRef ds:uri="http://purl.org/dc/terms/"/>
    <ds:schemaRef ds:uri="3c8d6406-deae-4a0d-a95e-fe53ed4a1ace"/>
    <ds:schemaRef ds:uri="http://schemas.microsoft.com/office/2006/documentManagement/types"/>
    <ds:schemaRef ds:uri="http://schemas.microsoft.com/office/infopath/2007/PartnerControls"/>
    <ds:schemaRef ds:uri="http://schemas.openxmlformats.org/package/2006/metadata/core-properties"/>
    <ds:schemaRef ds:uri="60b788f9-dbc8-42fd-99f2-081ed83a52df"/>
    <ds:schemaRef ds:uri="http://www.w3.org/XML/1998/namespace"/>
    <ds:schemaRef ds:uri="http://purl.org/dc/dcmitype/"/>
  </ds:schemaRefs>
</ds:datastoreItem>
</file>

<file path=customXml/itemProps3.xml><?xml version="1.0" encoding="utf-8"?>
<ds:datastoreItem xmlns:ds="http://schemas.openxmlformats.org/officeDocument/2006/customXml" ds:itemID="{F63C77B6-D79C-4692-AE58-9EB660BFA00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2018 AIR PPT</Template>
  <TotalTime>6979</TotalTime>
  <Words>7317</Words>
  <Application>Microsoft Office PowerPoint</Application>
  <PresentationFormat>Widescreen</PresentationFormat>
  <Paragraphs>582</Paragraphs>
  <Slides>36</Slides>
  <Notes>36</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36</vt:i4>
      </vt:variant>
    </vt:vector>
  </HeadingPairs>
  <TitlesOfParts>
    <vt:vector size="45" baseType="lpstr">
      <vt:lpstr>Arial</vt:lpstr>
      <vt:lpstr>Arial Narrow</vt:lpstr>
      <vt:lpstr>Calibri</vt:lpstr>
      <vt:lpstr>Franklin Gothic Book</vt:lpstr>
      <vt:lpstr>Franklin Gothic Medium</vt:lpstr>
      <vt:lpstr>Gill Sans MT</vt:lpstr>
      <vt:lpstr>Times New Roman</vt:lpstr>
      <vt:lpstr>Wingdings</vt:lpstr>
      <vt:lpstr>Cambium Assessment PPT</vt:lpstr>
      <vt:lpstr>Technology Requirements for Online Testing</vt:lpstr>
      <vt:lpstr>Objectives</vt:lpstr>
      <vt:lpstr>Topics Covered in This Module</vt:lpstr>
      <vt:lpstr>Setting Up the Test Administrator Workstation</vt:lpstr>
      <vt:lpstr>Setting Up Student Workstations</vt:lpstr>
      <vt:lpstr>System Requirements</vt:lpstr>
      <vt:lpstr>System Requirements: Desktops and Laptops</vt:lpstr>
      <vt:lpstr>System Requirements: Linux</vt:lpstr>
      <vt:lpstr>Supported Mobile Devices: iPadOS </vt:lpstr>
      <vt:lpstr>Supported Mobile Devices: Windows and Chrome </vt:lpstr>
      <vt:lpstr>Appropriate Monitor Displays</vt:lpstr>
      <vt:lpstr>Where Can I Download the Secure Browser? </vt:lpstr>
      <vt:lpstr>Secure Browser Installation Methods</vt:lpstr>
      <vt:lpstr>Installing the Secure Browser</vt:lpstr>
      <vt:lpstr>Secure Browser Installation: Windows</vt:lpstr>
      <vt:lpstr>Secure Browser Installation: macOS and Linux</vt:lpstr>
      <vt:lpstr>Installing the Mobile Secure Browser</vt:lpstr>
      <vt:lpstr>Microsoft’s Take a Test App</vt:lpstr>
      <vt:lpstr>Configuring Student Workstations</vt:lpstr>
      <vt:lpstr>Installing the Secure Profile for macOS 10.13-10.15</vt:lpstr>
      <vt:lpstr>Configuring Student Workstations</vt:lpstr>
      <vt:lpstr>Configuring Your Network: Performance Factors</vt:lpstr>
      <vt:lpstr>Configuring Your Network: Network Bandwidth</vt:lpstr>
      <vt:lpstr>Number of Students Simultaneously Testing</vt:lpstr>
      <vt:lpstr>Diagnostic Tool</vt:lpstr>
      <vt:lpstr>Configuring Your Network: Proxy Servers</vt:lpstr>
      <vt:lpstr>Configuring Your Network: Network Requirements</vt:lpstr>
      <vt:lpstr>Wireless Network Configuration</vt:lpstr>
      <vt:lpstr>Configuring Assistive Technologies </vt:lpstr>
      <vt:lpstr>Text-to-Speech</vt:lpstr>
      <vt:lpstr>Text-to-Speech on Mobile Devices</vt:lpstr>
      <vt:lpstr>Text-to-Speech Check</vt:lpstr>
      <vt:lpstr>Screen Readers</vt:lpstr>
      <vt:lpstr>Speech-to-Text</vt:lpstr>
      <vt:lpstr>Word Prediction</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subject/>
  <dc:creator>Guzman, Raphaela</dc:creator>
  <cp:keywords>Add appropriate tags for accessibility</cp:keywords>
  <cp:lastModifiedBy>Emily MacGillivray</cp:lastModifiedBy>
  <cp:revision>108</cp:revision>
  <cp:lastPrinted>2017-10-19T00:36:21Z</cp:lastPrinted>
  <dcterms:created xsi:type="dcterms:W3CDTF">2020-02-03T21:37:34Z</dcterms:created>
  <dcterms:modified xsi:type="dcterms:W3CDTF">2022-03-14T21:17:33Z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dlc_DocIdItemGuid">
    <vt:lpwstr>8b327038-9672-44f6-b820-c0a9711a584d</vt:lpwstr>
  </property>
  <property fmtid="{D5CDD505-2E9C-101B-9397-08002B2CF9AE}" pid="3" name="ContentTypeId">
    <vt:lpwstr>0x0101002602FE0A892F7A4E873E430CECCB90B2</vt:lpwstr>
  </property>
  <property fmtid="{D5CDD505-2E9C-101B-9397-08002B2CF9AE}" pid="4" name="TaxKeyword">
    <vt:lpwstr>403;#Add appropriate tags for accessibility|eab204ad-ef36-4d01-a7c0-674086fd960c</vt:lpwstr>
  </property>
</Properties>
</file>